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00FF"/>
    <a:srgbClr val="FFCD36"/>
    <a:srgbClr val="F0F0B0"/>
    <a:srgbClr val="7A0019"/>
    <a:srgbClr val="FFD1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4EB732-925B-4F66-901A-60DDA26F3A33}" v="250" dt="2023-05-04T16:08:49.8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15" autoAdjust="0"/>
    <p:restoredTop sz="82209" autoAdjust="0"/>
  </p:normalViewPr>
  <p:slideViewPr>
    <p:cSldViewPr snapToGrid="0">
      <p:cViewPr varScale="1">
        <p:scale>
          <a:sx n="27" d="100"/>
          <a:sy n="27" d="100"/>
        </p:scale>
        <p:origin x="1934" y="130"/>
      </p:cViewPr>
      <p:guideLst/>
    </p:cSldViewPr>
  </p:slideViewPr>
  <p:outlineViewPr>
    <p:cViewPr>
      <p:scale>
        <a:sx n="33" d="100"/>
        <a:sy n="33" d="100"/>
      </p:scale>
      <p:origin x="0" y="0"/>
    </p:cViewPr>
  </p:outlineViewPr>
  <p:notesTextViewPr>
    <p:cViewPr>
      <p:scale>
        <a:sx n="1" d="1"/>
        <a:sy n="1" d="1"/>
      </p:scale>
      <p:origin x="0" y="-3346"/>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chael Starcher" userId="a8c6735dc68aa174" providerId="LiveId" clId="{DF4EB732-925B-4F66-901A-60DDA26F3A33}"/>
    <pc:docChg chg="undo redo custSel modSld">
      <pc:chgData name="Rachael Starcher" userId="a8c6735dc68aa174" providerId="LiveId" clId="{DF4EB732-925B-4F66-901A-60DDA26F3A33}" dt="2023-05-04T16:08:49.894" v="5518"/>
      <pc:docMkLst>
        <pc:docMk/>
      </pc:docMkLst>
      <pc:sldChg chg="addSp delSp modSp mod modNotesTx">
        <pc:chgData name="Rachael Starcher" userId="a8c6735dc68aa174" providerId="LiveId" clId="{DF4EB732-925B-4F66-901A-60DDA26F3A33}" dt="2023-05-04T16:08:49.894" v="5518"/>
        <pc:sldMkLst>
          <pc:docMk/>
          <pc:sldMk cId="1140892439" sldId="256"/>
        </pc:sldMkLst>
        <pc:spChg chg="add mod">
          <ac:chgData name="Rachael Starcher" userId="a8c6735dc68aa174" providerId="LiveId" clId="{DF4EB732-925B-4F66-901A-60DDA26F3A33}" dt="2023-04-28T19:59:30.273" v="2270" actId="14100"/>
          <ac:spMkLst>
            <pc:docMk/>
            <pc:sldMk cId="1140892439" sldId="256"/>
            <ac:spMk id="2" creationId="{833BD841-169B-B4BC-6E84-051D0B062A98}"/>
          </ac:spMkLst>
        </pc:spChg>
        <pc:spChg chg="add mod">
          <ac:chgData name="Rachael Starcher" userId="a8c6735dc68aa174" providerId="LiveId" clId="{DF4EB732-925B-4F66-901A-60DDA26F3A33}" dt="2023-05-01T17:18:30.686" v="3150" actId="20577"/>
          <ac:spMkLst>
            <pc:docMk/>
            <pc:sldMk cId="1140892439" sldId="256"/>
            <ac:spMk id="3" creationId="{575F0582-B517-2BBF-868E-5BC8BEB15591}"/>
          </ac:spMkLst>
        </pc:spChg>
        <pc:spChg chg="add mod">
          <ac:chgData name="Rachael Starcher" userId="a8c6735dc68aa174" providerId="LiveId" clId="{DF4EB732-925B-4F66-901A-60DDA26F3A33}" dt="2023-05-01T20:48:32.125" v="4112" actId="20577"/>
          <ac:spMkLst>
            <pc:docMk/>
            <pc:sldMk cId="1140892439" sldId="256"/>
            <ac:spMk id="4" creationId="{70487B04-D969-6D60-8DC2-4808499CD4E6}"/>
          </ac:spMkLst>
        </pc:spChg>
        <pc:spChg chg="mod">
          <ac:chgData name="Rachael Starcher" userId="a8c6735dc68aa174" providerId="LiveId" clId="{DF4EB732-925B-4F66-901A-60DDA26F3A33}" dt="2023-04-25T18:38:07.230" v="117" actId="20577"/>
          <ac:spMkLst>
            <pc:docMk/>
            <pc:sldMk cId="1140892439" sldId="256"/>
            <ac:spMk id="8" creationId="{00000000-0000-0000-0000-000000000000}"/>
          </ac:spMkLst>
        </pc:spChg>
        <pc:spChg chg="mod">
          <ac:chgData name="Rachael Starcher" userId="a8c6735dc68aa174" providerId="LiveId" clId="{DF4EB732-925B-4F66-901A-60DDA26F3A33}" dt="2023-04-25T18:39:11.892" v="165" actId="20577"/>
          <ac:spMkLst>
            <pc:docMk/>
            <pc:sldMk cId="1140892439" sldId="256"/>
            <ac:spMk id="9" creationId="{00000000-0000-0000-0000-000000000000}"/>
          </ac:spMkLst>
        </pc:spChg>
        <pc:spChg chg="add del mod">
          <ac:chgData name="Rachael Starcher" userId="a8c6735dc68aa174" providerId="LiveId" clId="{DF4EB732-925B-4F66-901A-60DDA26F3A33}" dt="2023-05-02T13:43:32.369" v="5219" actId="14100"/>
          <ac:spMkLst>
            <pc:docMk/>
            <pc:sldMk cId="1140892439" sldId="256"/>
            <ac:spMk id="10" creationId="{00000000-0000-0000-0000-000000000000}"/>
          </ac:spMkLst>
        </pc:spChg>
        <pc:spChg chg="mod">
          <ac:chgData name="Rachael Starcher" userId="a8c6735dc68aa174" providerId="LiveId" clId="{DF4EB732-925B-4F66-901A-60DDA26F3A33}" dt="2023-04-26T15:47:29.235" v="995" actId="20577"/>
          <ac:spMkLst>
            <pc:docMk/>
            <pc:sldMk cId="1140892439" sldId="256"/>
            <ac:spMk id="11" creationId="{00000000-0000-0000-0000-000000000000}"/>
          </ac:spMkLst>
        </pc:spChg>
        <pc:spChg chg="mod">
          <ac:chgData name="Rachael Starcher" userId="a8c6735dc68aa174" providerId="LiveId" clId="{DF4EB732-925B-4F66-901A-60DDA26F3A33}" dt="2023-04-28T19:59:32.026" v="2271" actId="1076"/>
          <ac:spMkLst>
            <pc:docMk/>
            <pc:sldMk cId="1140892439" sldId="256"/>
            <ac:spMk id="12" creationId="{00000000-0000-0000-0000-000000000000}"/>
          </ac:spMkLst>
        </pc:spChg>
        <pc:spChg chg="mod">
          <ac:chgData name="Rachael Starcher" userId="a8c6735dc68aa174" providerId="LiveId" clId="{DF4EB732-925B-4F66-901A-60DDA26F3A33}" dt="2023-05-01T23:38:54.765" v="4910" actId="20577"/>
          <ac:spMkLst>
            <pc:docMk/>
            <pc:sldMk cId="1140892439" sldId="256"/>
            <ac:spMk id="13" creationId="{00000000-0000-0000-0000-000000000000}"/>
          </ac:spMkLst>
        </pc:spChg>
        <pc:spChg chg="mod">
          <ac:chgData name="Rachael Starcher" userId="a8c6735dc68aa174" providerId="LiveId" clId="{DF4EB732-925B-4F66-901A-60DDA26F3A33}" dt="2023-05-01T23:45:37.936" v="5217" actId="20577"/>
          <ac:spMkLst>
            <pc:docMk/>
            <pc:sldMk cId="1140892439" sldId="256"/>
            <ac:spMk id="14" creationId="{00000000-0000-0000-0000-000000000000}"/>
          </ac:spMkLst>
        </pc:spChg>
        <pc:spChg chg="add mod">
          <ac:chgData name="Rachael Starcher" userId="a8c6735dc68aa174" providerId="LiveId" clId="{DF4EB732-925B-4F66-901A-60DDA26F3A33}" dt="2023-04-26T14:08:52.168" v="766" actId="164"/>
          <ac:spMkLst>
            <pc:docMk/>
            <pc:sldMk cId="1140892439" sldId="256"/>
            <ac:spMk id="20" creationId="{AB4A9EC4-423A-E5A5-885B-6E2C79951F6B}"/>
          </ac:spMkLst>
        </pc:spChg>
        <pc:spChg chg="add mod">
          <ac:chgData name="Rachael Starcher" userId="a8c6735dc68aa174" providerId="LiveId" clId="{DF4EB732-925B-4F66-901A-60DDA26F3A33}" dt="2023-04-26T14:08:52.168" v="766" actId="164"/>
          <ac:spMkLst>
            <pc:docMk/>
            <pc:sldMk cId="1140892439" sldId="256"/>
            <ac:spMk id="24" creationId="{FE310B46-6E0B-175A-4CFC-6633FFA2E531}"/>
          </ac:spMkLst>
        </pc:spChg>
        <pc:spChg chg="add mod">
          <ac:chgData name="Rachael Starcher" userId="a8c6735dc68aa174" providerId="LiveId" clId="{DF4EB732-925B-4F66-901A-60DDA26F3A33}" dt="2023-04-26T14:08:52.168" v="766" actId="164"/>
          <ac:spMkLst>
            <pc:docMk/>
            <pc:sldMk cId="1140892439" sldId="256"/>
            <ac:spMk id="25" creationId="{95235AB5-8610-8CE0-9E9E-7015EA2A88C9}"/>
          </ac:spMkLst>
        </pc:spChg>
        <pc:spChg chg="add mod">
          <ac:chgData name="Rachael Starcher" userId="a8c6735dc68aa174" providerId="LiveId" clId="{DF4EB732-925B-4F66-901A-60DDA26F3A33}" dt="2023-04-26T14:08:52.168" v="766" actId="164"/>
          <ac:spMkLst>
            <pc:docMk/>
            <pc:sldMk cId="1140892439" sldId="256"/>
            <ac:spMk id="28" creationId="{ACBAD2A8-D46B-126E-6FF3-C08EC8AC55EB}"/>
          </ac:spMkLst>
        </pc:spChg>
        <pc:spChg chg="add mod">
          <ac:chgData name="Rachael Starcher" userId="a8c6735dc68aa174" providerId="LiveId" clId="{DF4EB732-925B-4F66-901A-60DDA26F3A33}" dt="2023-04-29T14:34:00.361" v="2701" actId="20577"/>
          <ac:spMkLst>
            <pc:docMk/>
            <pc:sldMk cId="1140892439" sldId="256"/>
            <ac:spMk id="29" creationId="{50697475-73D7-0A86-AD25-7B974810C574}"/>
          </ac:spMkLst>
        </pc:spChg>
        <pc:spChg chg="add del mod">
          <ac:chgData name="Rachael Starcher" userId="a8c6735dc68aa174" providerId="LiveId" clId="{DF4EB732-925B-4F66-901A-60DDA26F3A33}" dt="2023-05-01T17:47:44.267" v="3686" actId="478"/>
          <ac:spMkLst>
            <pc:docMk/>
            <pc:sldMk cId="1140892439" sldId="256"/>
            <ac:spMk id="32" creationId="{6CB5EB5A-0283-2AC6-7637-6889699B21D5}"/>
          </ac:spMkLst>
        </pc:spChg>
        <pc:spChg chg="add mod topLvl">
          <ac:chgData name="Rachael Starcher" userId="a8c6735dc68aa174" providerId="LiveId" clId="{DF4EB732-925B-4F66-901A-60DDA26F3A33}" dt="2023-05-01T23:35:26.283" v="4768" actId="1036"/>
          <ac:spMkLst>
            <pc:docMk/>
            <pc:sldMk cId="1140892439" sldId="256"/>
            <ac:spMk id="35" creationId="{E5C875D0-5528-B948-8D13-79FF686BD1DE}"/>
          </ac:spMkLst>
        </pc:spChg>
        <pc:spChg chg="add mod topLvl">
          <ac:chgData name="Rachael Starcher" userId="a8c6735dc68aa174" providerId="LiveId" clId="{DF4EB732-925B-4F66-901A-60DDA26F3A33}" dt="2023-05-01T23:35:26.283" v="4768" actId="1036"/>
          <ac:spMkLst>
            <pc:docMk/>
            <pc:sldMk cId="1140892439" sldId="256"/>
            <ac:spMk id="36" creationId="{164BA3A7-8B0C-F0D4-E1F5-290A74206ACE}"/>
          </ac:spMkLst>
        </pc:spChg>
        <pc:spChg chg="add mod topLvl">
          <ac:chgData name="Rachael Starcher" userId="a8c6735dc68aa174" providerId="LiveId" clId="{DF4EB732-925B-4F66-901A-60DDA26F3A33}" dt="2023-05-01T23:35:26.283" v="4768" actId="1036"/>
          <ac:spMkLst>
            <pc:docMk/>
            <pc:sldMk cId="1140892439" sldId="256"/>
            <ac:spMk id="39" creationId="{D2DAEB0D-8E9B-C909-52E9-EE2C3EAD73A0}"/>
          </ac:spMkLst>
        </pc:spChg>
        <pc:spChg chg="add mod topLvl">
          <ac:chgData name="Rachael Starcher" userId="a8c6735dc68aa174" providerId="LiveId" clId="{DF4EB732-925B-4F66-901A-60DDA26F3A33}" dt="2023-05-01T23:35:26.283" v="4768" actId="1036"/>
          <ac:spMkLst>
            <pc:docMk/>
            <pc:sldMk cId="1140892439" sldId="256"/>
            <ac:spMk id="40" creationId="{77FDAE82-24C2-8A2B-D81D-ACFC19D5064D}"/>
          </ac:spMkLst>
        </pc:spChg>
        <pc:spChg chg="add mod topLvl">
          <ac:chgData name="Rachael Starcher" userId="a8c6735dc68aa174" providerId="LiveId" clId="{DF4EB732-925B-4F66-901A-60DDA26F3A33}" dt="2023-05-01T23:35:26.283" v="4768" actId="1036"/>
          <ac:spMkLst>
            <pc:docMk/>
            <pc:sldMk cId="1140892439" sldId="256"/>
            <ac:spMk id="41" creationId="{FAA1161E-0BCD-9E11-5594-B28C24D86A1E}"/>
          </ac:spMkLst>
        </pc:spChg>
        <pc:spChg chg="add mod topLvl">
          <ac:chgData name="Rachael Starcher" userId="a8c6735dc68aa174" providerId="LiveId" clId="{DF4EB732-925B-4F66-901A-60DDA26F3A33}" dt="2023-05-01T23:35:26.283" v="4768" actId="1036"/>
          <ac:spMkLst>
            <pc:docMk/>
            <pc:sldMk cId="1140892439" sldId="256"/>
            <ac:spMk id="42" creationId="{E8E4B8AE-3386-B96A-3B21-EF0333B3795F}"/>
          </ac:spMkLst>
        </pc:spChg>
        <pc:spChg chg="add mod topLvl">
          <ac:chgData name="Rachael Starcher" userId="a8c6735dc68aa174" providerId="LiveId" clId="{DF4EB732-925B-4F66-901A-60DDA26F3A33}" dt="2023-05-01T23:35:26.283" v="4768" actId="1036"/>
          <ac:spMkLst>
            <pc:docMk/>
            <pc:sldMk cId="1140892439" sldId="256"/>
            <ac:spMk id="43" creationId="{BA71BD2E-EB41-14CC-F09F-212A77A4B336}"/>
          </ac:spMkLst>
        </pc:spChg>
        <pc:spChg chg="add mod topLvl">
          <ac:chgData name="Rachael Starcher" userId="a8c6735dc68aa174" providerId="LiveId" clId="{DF4EB732-925B-4F66-901A-60DDA26F3A33}" dt="2023-05-01T23:35:26.283" v="4768" actId="1036"/>
          <ac:spMkLst>
            <pc:docMk/>
            <pc:sldMk cId="1140892439" sldId="256"/>
            <ac:spMk id="44" creationId="{E6DBED09-A507-A3DE-7D66-B441336821ED}"/>
          </ac:spMkLst>
        </pc:spChg>
        <pc:spChg chg="add mod">
          <ac:chgData name="Rachael Starcher" userId="a8c6735dc68aa174" providerId="LiveId" clId="{DF4EB732-925B-4F66-901A-60DDA26F3A33}" dt="2023-05-01T23:35:26.283" v="4768" actId="1036"/>
          <ac:spMkLst>
            <pc:docMk/>
            <pc:sldMk cId="1140892439" sldId="256"/>
            <ac:spMk id="46" creationId="{9C834AF5-E4DC-C7F8-1CCA-D730721561ED}"/>
          </ac:spMkLst>
        </pc:spChg>
        <pc:spChg chg="add mod ord">
          <ac:chgData name="Rachael Starcher" userId="a8c6735dc68aa174" providerId="LiveId" clId="{DF4EB732-925B-4F66-901A-60DDA26F3A33}" dt="2023-05-01T21:03:52.564" v="4124" actId="1076"/>
          <ac:spMkLst>
            <pc:docMk/>
            <pc:sldMk cId="1140892439" sldId="256"/>
            <ac:spMk id="47" creationId="{02F3A802-B086-A0C6-18CA-3197A71E84BD}"/>
          </ac:spMkLst>
        </pc:spChg>
        <pc:spChg chg="add mod">
          <ac:chgData name="Rachael Starcher" userId="a8c6735dc68aa174" providerId="LiveId" clId="{DF4EB732-925B-4F66-901A-60DDA26F3A33}" dt="2023-05-01T20:30:57.884" v="3960" actId="164"/>
          <ac:spMkLst>
            <pc:docMk/>
            <pc:sldMk cId="1140892439" sldId="256"/>
            <ac:spMk id="48" creationId="{48A68138-CCC7-AF0F-D419-AB07B1734639}"/>
          </ac:spMkLst>
        </pc:spChg>
        <pc:spChg chg="add mod">
          <ac:chgData name="Rachael Starcher" userId="a8c6735dc68aa174" providerId="LiveId" clId="{DF4EB732-925B-4F66-901A-60DDA26F3A33}" dt="2023-05-01T22:08:21.392" v="4183" actId="1076"/>
          <ac:spMkLst>
            <pc:docMk/>
            <pc:sldMk cId="1140892439" sldId="256"/>
            <ac:spMk id="51" creationId="{2C044BEB-C607-180E-5CFB-DC60B1792DAE}"/>
          </ac:spMkLst>
        </pc:spChg>
        <pc:spChg chg="add mod">
          <ac:chgData name="Rachael Starcher" userId="a8c6735dc68aa174" providerId="LiveId" clId="{DF4EB732-925B-4F66-901A-60DDA26F3A33}" dt="2023-05-01T22:07:54.825" v="4176" actId="1076"/>
          <ac:spMkLst>
            <pc:docMk/>
            <pc:sldMk cId="1140892439" sldId="256"/>
            <ac:spMk id="52" creationId="{C5852090-4A0E-8AB2-61F4-EF72E2852252}"/>
          </ac:spMkLst>
        </pc:spChg>
        <pc:spChg chg="add mod">
          <ac:chgData name="Rachael Starcher" userId="a8c6735dc68aa174" providerId="LiveId" clId="{DF4EB732-925B-4F66-901A-60DDA26F3A33}" dt="2023-05-01T22:09:18.475" v="4189" actId="1076"/>
          <ac:spMkLst>
            <pc:docMk/>
            <pc:sldMk cId="1140892439" sldId="256"/>
            <ac:spMk id="53" creationId="{345E7D28-257C-E6F3-96FB-52A9D5BFEDBA}"/>
          </ac:spMkLst>
        </pc:spChg>
        <pc:spChg chg="add mod">
          <ac:chgData name="Rachael Starcher" userId="a8c6735dc68aa174" providerId="LiveId" clId="{DF4EB732-925B-4F66-901A-60DDA26F3A33}" dt="2023-05-01T22:09:29.547" v="4192" actId="1076"/>
          <ac:spMkLst>
            <pc:docMk/>
            <pc:sldMk cId="1140892439" sldId="256"/>
            <ac:spMk id="54" creationId="{FD317294-7B01-8E9C-CE0B-58EA90C99797}"/>
          </ac:spMkLst>
        </pc:spChg>
        <pc:spChg chg="add mod">
          <ac:chgData name="Rachael Starcher" userId="a8c6735dc68aa174" providerId="LiveId" clId="{DF4EB732-925B-4F66-901A-60DDA26F3A33}" dt="2023-05-01T22:09:25.909" v="4191" actId="1076"/>
          <ac:spMkLst>
            <pc:docMk/>
            <pc:sldMk cId="1140892439" sldId="256"/>
            <ac:spMk id="55" creationId="{7647862F-8AA8-9575-1FF8-45CEAB7F86CA}"/>
          </ac:spMkLst>
        </pc:spChg>
        <pc:spChg chg="add mod">
          <ac:chgData name="Rachael Starcher" userId="a8c6735dc68aa174" providerId="LiveId" clId="{DF4EB732-925B-4F66-901A-60DDA26F3A33}" dt="2023-05-01T22:09:07.665" v="4187" actId="1076"/>
          <ac:spMkLst>
            <pc:docMk/>
            <pc:sldMk cId="1140892439" sldId="256"/>
            <ac:spMk id="56" creationId="{32239227-A9C9-3F5D-E62A-EB13A8BFD3F8}"/>
          </ac:spMkLst>
        </pc:spChg>
        <pc:spChg chg="add mod">
          <ac:chgData name="Rachael Starcher" userId="a8c6735dc68aa174" providerId="LiveId" clId="{DF4EB732-925B-4F66-901A-60DDA26F3A33}" dt="2023-05-01T22:09:22.637" v="4190" actId="1076"/>
          <ac:spMkLst>
            <pc:docMk/>
            <pc:sldMk cId="1140892439" sldId="256"/>
            <ac:spMk id="57" creationId="{20F8F0E4-90D0-8A09-91AE-AA0CBC80D478}"/>
          </ac:spMkLst>
        </pc:spChg>
        <pc:spChg chg="add mod">
          <ac:chgData name="Rachael Starcher" userId="a8c6735dc68aa174" providerId="LiveId" clId="{DF4EB732-925B-4F66-901A-60DDA26F3A33}" dt="2023-05-01T20:31:08.686" v="3961" actId="1076"/>
          <ac:spMkLst>
            <pc:docMk/>
            <pc:sldMk cId="1140892439" sldId="256"/>
            <ac:spMk id="58" creationId="{CF123117-7BF2-64A9-7E8A-7161E3F492D2}"/>
          </ac:spMkLst>
        </pc:spChg>
        <pc:spChg chg="mod">
          <ac:chgData name="Rachael Starcher" userId="a8c6735dc68aa174" providerId="LiveId" clId="{DF4EB732-925B-4F66-901A-60DDA26F3A33}" dt="2023-05-01T20:30:14.712" v="3954" actId="165"/>
          <ac:spMkLst>
            <pc:docMk/>
            <pc:sldMk cId="1140892439" sldId="256"/>
            <ac:spMk id="65" creationId="{7F5EF26F-9C90-9B42-8D15-4C020829B0CD}"/>
          </ac:spMkLst>
        </pc:spChg>
        <pc:spChg chg="mod ord">
          <ac:chgData name="Rachael Starcher" userId="a8c6735dc68aa174" providerId="LiveId" clId="{DF4EB732-925B-4F66-901A-60DDA26F3A33}" dt="2023-05-01T20:30:14.712" v="3954" actId="165"/>
          <ac:spMkLst>
            <pc:docMk/>
            <pc:sldMk cId="1140892439" sldId="256"/>
            <ac:spMk id="66" creationId="{85A0BF3B-2F87-9614-EE63-54184AB954FF}"/>
          </ac:spMkLst>
        </pc:spChg>
        <pc:spChg chg="del mod topLvl">
          <ac:chgData name="Rachael Starcher" userId="a8c6735dc68aa174" providerId="LiveId" clId="{DF4EB732-925B-4F66-901A-60DDA26F3A33}" dt="2023-05-01T20:20:27.497" v="3756" actId="478"/>
          <ac:spMkLst>
            <pc:docMk/>
            <pc:sldMk cId="1140892439" sldId="256"/>
            <ac:spMk id="68" creationId="{8C5F5277-8025-6559-8374-F6570F72860F}"/>
          </ac:spMkLst>
        </pc:spChg>
        <pc:spChg chg="del mod topLvl">
          <ac:chgData name="Rachael Starcher" userId="a8c6735dc68aa174" providerId="LiveId" clId="{DF4EB732-925B-4F66-901A-60DDA26F3A33}" dt="2023-05-01T20:20:22.210" v="3753" actId="478"/>
          <ac:spMkLst>
            <pc:docMk/>
            <pc:sldMk cId="1140892439" sldId="256"/>
            <ac:spMk id="69" creationId="{EC5E2220-3055-AA44-7FE7-A129D09D00F1}"/>
          </ac:spMkLst>
        </pc:spChg>
        <pc:spChg chg="add del mod">
          <ac:chgData name="Rachael Starcher" userId="a8c6735dc68aa174" providerId="LiveId" clId="{DF4EB732-925B-4F66-901A-60DDA26F3A33}" dt="2023-05-01T20:20:16.235" v="3749" actId="478"/>
          <ac:spMkLst>
            <pc:docMk/>
            <pc:sldMk cId="1140892439" sldId="256"/>
            <ac:spMk id="70" creationId="{EC59702E-51BA-CEF6-E617-B0B252E9666C}"/>
          </ac:spMkLst>
        </pc:spChg>
        <pc:spChg chg="add del mod">
          <ac:chgData name="Rachael Starcher" userId="a8c6735dc68aa174" providerId="LiveId" clId="{DF4EB732-925B-4F66-901A-60DDA26F3A33}" dt="2023-05-01T20:20:17.333" v="3750" actId="478"/>
          <ac:spMkLst>
            <pc:docMk/>
            <pc:sldMk cId="1140892439" sldId="256"/>
            <ac:spMk id="71" creationId="{FCA21F99-48DD-5C7B-7A6D-C816A2F6246B}"/>
          </ac:spMkLst>
        </pc:spChg>
        <pc:spChg chg="add del mod">
          <ac:chgData name="Rachael Starcher" userId="a8c6735dc68aa174" providerId="LiveId" clId="{DF4EB732-925B-4F66-901A-60DDA26F3A33}" dt="2023-05-01T20:20:19.048" v="3751" actId="478"/>
          <ac:spMkLst>
            <pc:docMk/>
            <pc:sldMk cId="1140892439" sldId="256"/>
            <ac:spMk id="72" creationId="{96FF127F-A97C-39B5-090D-7D932D1CB69A}"/>
          </ac:spMkLst>
        </pc:spChg>
        <pc:spChg chg="add del mod">
          <ac:chgData name="Rachael Starcher" userId="a8c6735dc68aa174" providerId="LiveId" clId="{DF4EB732-925B-4F66-901A-60DDA26F3A33}" dt="2023-05-01T20:20:19.856" v="3752" actId="478"/>
          <ac:spMkLst>
            <pc:docMk/>
            <pc:sldMk cId="1140892439" sldId="256"/>
            <ac:spMk id="73" creationId="{9D51130C-4F5B-935B-2D64-F4D97037968E}"/>
          </ac:spMkLst>
        </pc:spChg>
        <pc:spChg chg="add mod topLvl">
          <ac:chgData name="Rachael Starcher" userId="a8c6735dc68aa174" providerId="LiveId" clId="{DF4EB732-925B-4F66-901A-60DDA26F3A33}" dt="2023-05-01T20:30:18.178" v="3955" actId="164"/>
          <ac:spMkLst>
            <pc:docMk/>
            <pc:sldMk cId="1140892439" sldId="256"/>
            <ac:spMk id="78" creationId="{9F38830E-F926-912F-27CE-69FD865098B1}"/>
          </ac:spMkLst>
        </pc:spChg>
        <pc:spChg chg="add mod">
          <ac:chgData name="Rachael Starcher" userId="a8c6735dc68aa174" providerId="LiveId" clId="{DF4EB732-925B-4F66-901A-60DDA26F3A33}" dt="2023-05-01T21:04:56.862" v="4155" actId="1076"/>
          <ac:spMkLst>
            <pc:docMk/>
            <pc:sldMk cId="1140892439" sldId="256"/>
            <ac:spMk id="83" creationId="{C72D717F-506F-5909-DC92-6D6C8D3DA7DF}"/>
          </ac:spMkLst>
        </pc:spChg>
        <pc:spChg chg="add mod">
          <ac:chgData name="Rachael Starcher" userId="a8c6735dc68aa174" providerId="LiveId" clId="{DF4EB732-925B-4F66-901A-60DDA26F3A33}" dt="2023-05-01T22:07:20.362" v="4172" actId="167"/>
          <ac:spMkLst>
            <pc:docMk/>
            <pc:sldMk cId="1140892439" sldId="256"/>
            <ac:spMk id="84" creationId="{2BF896EC-109D-B54A-9645-21ECE0AE186F}"/>
          </ac:spMkLst>
        </pc:spChg>
        <pc:spChg chg="add mod">
          <ac:chgData name="Rachael Starcher" userId="a8c6735dc68aa174" providerId="LiveId" clId="{DF4EB732-925B-4F66-901A-60DDA26F3A33}" dt="2023-05-01T23:36:03.902" v="4809" actId="14100"/>
          <ac:spMkLst>
            <pc:docMk/>
            <pc:sldMk cId="1140892439" sldId="256"/>
            <ac:spMk id="85" creationId="{E16D9935-C642-DA7B-94FC-5E98D1E19260}"/>
          </ac:spMkLst>
        </pc:spChg>
        <pc:spChg chg="add mod">
          <ac:chgData name="Rachael Starcher" userId="a8c6735dc68aa174" providerId="LiveId" clId="{DF4EB732-925B-4F66-901A-60DDA26F3A33}" dt="2023-05-01T22:12:11.984" v="4222" actId="1076"/>
          <ac:spMkLst>
            <pc:docMk/>
            <pc:sldMk cId="1140892439" sldId="256"/>
            <ac:spMk id="88" creationId="{CB2DF0F0-476B-F5B3-61FE-0226BBD139F4}"/>
          </ac:spMkLst>
        </pc:spChg>
        <pc:spChg chg="add mod">
          <ac:chgData name="Rachael Starcher" userId="a8c6735dc68aa174" providerId="LiveId" clId="{DF4EB732-925B-4F66-901A-60DDA26F3A33}" dt="2023-05-01T22:11:38.051" v="4208" actId="20577"/>
          <ac:spMkLst>
            <pc:docMk/>
            <pc:sldMk cId="1140892439" sldId="256"/>
            <ac:spMk id="89" creationId="{0422BD4E-F701-7768-9E85-A1B7A399F851}"/>
          </ac:spMkLst>
        </pc:spChg>
        <pc:spChg chg="add mod">
          <ac:chgData name="Rachael Starcher" userId="a8c6735dc68aa174" providerId="LiveId" clId="{DF4EB732-925B-4F66-901A-60DDA26F3A33}" dt="2023-05-01T22:11:48.830" v="4214" actId="20577"/>
          <ac:spMkLst>
            <pc:docMk/>
            <pc:sldMk cId="1140892439" sldId="256"/>
            <ac:spMk id="90" creationId="{B8ABCC18-75C0-9690-1140-6BABC62FFC7B}"/>
          </ac:spMkLst>
        </pc:spChg>
        <pc:spChg chg="add mod">
          <ac:chgData name="Rachael Starcher" userId="a8c6735dc68aa174" providerId="LiveId" clId="{DF4EB732-925B-4F66-901A-60DDA26F3A33}" dt="2023-05-01T22:11:57.581" v="4221" actId="20577"/>
          <ac:spMkLst>
            <pc:docMk/>
            <pc:sldMk cId="1140892439" sldId="256"/>
            <ac:spMk id="91" creationId="{51D21A10-52EC-BE28-6919-999648ECE19C}"/>
          </ac:spMkLst>
        </pc:spChg>
        <pc:spChg chg="add mod">
          <ac:chgData name="Rachael Starcher" userId="a8c6735dc68aa174" providerId="LiveId" clId="{DF4EB732-925B-4F66-901A-60DDA26F3A33}" dt="2023-05-01T23:35:26.283" v="4768" actId="1036"/>
          <ac:spMkLst>
            <pc:docMk/>
            <pc:sldMk cId="1140892439" sldId="256"/>
            <ac:spMk id="96" creationId="{6A98EEC9-1B05-F843-3137-0ADF4052CD46}"/>
          </ac:spMkLst>
        </pc:spChg>
        <pc:spChg chg="add mod">
          <ac:chgData name="Rachael Starcher" userId="a8c6735dc68aa174" providerId="LiveId" clId="{DF4EB732-925B-4F66-901A-60DDA26F3A33}" dt="2023-05-01T23:35:26.283" v="4768" actId="1036"/>
          <ac:spMkLst>
            <pc:docMk/>
            <pc:sldMk cId="1140892439" sldId="256"/>
            <ac:spMk id="97" creationId="{4E063DAC-1CE8-E39B-EE27-5ECC64E76B88}"/>
          </ac:spMkLst>
        </pc:spChg>
        <pc:spChg chg="add mod">
          <ac:chgData name="Rachael Starcher" userId="a8c6735dc68aa174" providerId="LiveId" clId="{DF4EB732-925B-4F66-901A-60DDA26F3A33}" dt="2023-05-01T23:35:26.283" v="4768" actId="1036"/>
          <ac:spMkLst>
            <pc:docMk/>
            <pc:sldMk cId="1140892439" sldId="256"/>
            <ac:spMk id="98" creationId="{E1B5BDDD-4899-E086-BECD-707DCD83B723}"/>
          </ac:spMkLst>
        </pc:spChg>
        <pc:spChg chg="add mod">
          <ac:chgData name="Rachael Starcher" userId="a8c6735dc68aa174" providerId="LiveId" clId="{DF4EB732-925B-4F66-901A-60DDA26F3A33}" dt="2023-05-01T23:35:26.283" v="4768" actId="1036"/>
          <ac:spMkLst>
            <pc:docMk/>
            <pc:sldMk cId="1140892439" sldId="256"/>
            <ac:spMk id="99" creationId="{A5B04702-9F15-065B-8570-AD2649B7E805}"/>
          </ac:spMkLst>
        </pc:spChg>
        <pc:spChg chg="add mod">
          <ac:chgData name="Rachael Starcher" userId="a8c6735dc68aa174" providerId="LiveId" clId="{DF4EB732-925B-4F66-901A-60DDA26F3A33}" dt="2023-05-01T23:35:26.283" v="4768" actId="1036"/>
          <ac:spMkLst>
            <pc:docMk/>
            <pc:sldMk cId="1140892439" sldId="256"/>
            <ac:spMk id="100" creationId="{4F019F1A-13CE-57FF-B543-068EDFED6CDD}"/>
          </ac:spMkLst>
        </pc:spChg>
        <pc:spChg chg="add mod">
          <ac:chgData name="Rachael Starcher" userId="a8c6735dc68aa174" providerId="LiveId" clId="{DF4EB732-925B-4F66-901A-60DDA26F3A33}" dt="2023-05-01T23:35:26.283" v="4768" actId="1036"/>
          <ac:spMkLst>
            <pc:docMk/>
            <pc:sldMk cId="1140892439" sldId="256"/>
            <ac:spMk id="101" creationId="{DD006ECD-B4F5-025A-2D0D-076934475591}"/>
          </ac:spMkLst>
        </pc:spChg>
        <pc:spChg chg="add mod">
          <ac:chgData name="Rachael Starcher" userId="a8c6735dc68aa174" providerId="LiveId" clId="{DF4EB732-925B-4F66-901A-60DDA26F3A33}" dt="2023-05-01T23:35:26.283" v="4768" actId="1036"/>
          <ac:spMkLst>
            <pc:docMk/>
            <pc:sldMk cId="1140892439" sldId="256"/>
            <ac:spMk id="102" creationId="{22D90B75-9985-D672-1A44-928066DE6D0F}"/>
          </ac:spMkLst>
        </pc:spChg>
        <pc:spChg chg="add mod">
          <ac:chgData name="Rachael Starcher" userId="a8c6735dc68aa174" providerId="LiveId" clId="{DF4EB732-925B-4F66-901A-60DDA26F3A33}" dt="2023-05-01T23:35:26.283" v="4768" actId="1036"/>
          <ac:spMkLst>
            <pc:docMk/>
            <pc:sldMk cId="1140892439" sldId="256"/>
            <ac:spMk id="103" creationId="{732A290B-AEA4-72BD-7EE3-3469782E3E58}"/>
          </ac:spMkLst>
        </pc:spChg>
        <pc:spChg chg="add mod">
          <ac:chgData name="Rachael Starcher" userId="a8c6735dc68aa174" providerId="LiveId" clId="{DF4EB732-925B-4F66-901A-60DDA26F3A33}" dt="2023-05-01T23:35:26.283" v="4768" actId="1036"/>
          <ac:spMkLst>
            <pc:docMk/>
            <pc:sldMk cId="1140892439" sldId="256"/>
            <ac:spMk id="106" creationId="{BFB915D7-5C38-E936-5E97-7131CFD378E1}"/>
          </ac:spMkLst>
        </pc:spChg>
        <pc:spChg chg="add mod">
          <ac:chgData name="Rachael Starcher" userId="a8c6735dc68aa174" providerId="LiveId" clId="{DF4EB732-925B-4F66-901A-60DDA26F3A33}" dt="2023-05-01T23:35:26.283" v="4768" actId="1036"/>
          <ac:spMkLst>
            <pc:docMk/>
            <pc:sldMk cId="1140892439" sldId="256"/>
            <ac:spMk id="107" creationId="{13CA7E63-8802-A63B-2412-EBFB05E4D92B}"/>
          </ac:spMkLst>
        </pc:spChg>
        <pc:spChg chg="add mod">
          <ac:chgData name="Rachael Starcher" userId="a8c6735dc68aa174" providerId="LiveId" clId="{DF4EB732-925B-4F66-901A-60DDA26F3A33}" dt="2023-05-01T23:35:26.283" v="4768" actId="1036"/>
          <ac:spMkLst>
            <pc:docMk/>
            <pc:sldMk cId="1140892439" sldId="256"/>
            <ac:spMk id="108" creationId="{A124625A-272A-1E11-D09C-7119A66C100A}"/>
          </ac:spMkLst>
        </pc:spChg>
        <pc:spChg chg="add mod">
          <ac:chgData name="Rachael Starcher" userId="a8c6735dc68aa174" providerId="LiveId" clId="{DF4EB732-925B-4F66-901A-60DDA26F3A33}" dt="2023-05-01T23:35:26.283" v="4768" actId="1036"/>
          <ac:spMkLst>
            <pc:docMk/>
            <pc:sldMk cId="1140892439" sldId="256"/>
            <ac:spMk id="109" creationId="{5C09740C-8487-AF58-5BEE-4CE32F88BD2F}"/>
          </ac:spMkLst>
        </pc:spChg>
        <pc:spChg chg="add mod">
          <ac:chgData name="Rachael Starcher" userId="a8c6735dc68aa174" providerId="LiveId" clId="{DF4EB732-925B-4F66-901A-60DDA26F3A33}" dt="2023-05-01T23:35:26.283" v="4768" actId="1036"/>
          <ac:spMkLst>
            <pc:docMk/>
            <pc:sldMk cId="1140892439" sldId="256"/>
            <ac:spMk id="112" creationId="{D460A29B-7DDC-4118-3D7D-A1CA477573C2}"/>
          </ac:spMkLst>
        </pc:spChg>
        <pc:spChg chg="add mod">
          <ac:chgData name="Rachael Starcher" userId="a8c6735dc68aa174" providerId="LiveId" clId="{DF4EB732-925B-4F66-901A-60DDA26F3A33}" dt="2023-05-01T23:35:26.283" v="4768" actId="1036"/>
          <ac:spMkLst>
            <pc:docMk/>
            <pc:sldMk cId="1140892439" sldId="256"/>
            <ac:spMk id="113" creationId="{AE4ECA14-E7C5-F1B2-775D-B40942913E34}"/>
          </ac:spMkLst>
        </pc:spChg>
        <pc:spChg chg="add mod">
          <ac:chgData name="Rachael Starcher" userId="a8c6735dc68aa174" providerId="LiveId" clId="{DF4EB732-925B-4F66-901A-60DDA26F3A33}" dt="2023-05-01T23:35:26.283" v="4768" actId="1036"/>
          <ac:spMkLst>
            <pc:docMk/>
            <pc:sldMk cId="1140892439" sldId="256"/>
            <ac:spMk id="114" creationId="{84C51745-9EB3-03C4-205E-A91607D76F5F}"/>
          </ac:spMkLst>
        </pc:spChg>
        <pc:spChg chg="add mod">
          <ac:chgData name="Rachael Starcher" userId="a8c6735dc68aa174" providerId="LiveId" clId="{DF4EB732-925B-4F66-901A-60DDA26F3A33}" dt="2023-05-01T23:35:26.283" v="4768" actId="1036"/>
          <ac:spMkLst>
            <pc:docMk/>
            <pc:sldMk cId="1140892439" sldId="256"/>
            <ac:spMk id="115" creationId="{29C8F2FA-0541-9200-553D-BBCFDCF8DB3D}"/>
          </ac:spMkLst>
        </pc:spChg>
        <pc:spChg chg="add mod">
          <ac:chgData name="Rachael Starcher" userId="a8c6735dc68aa174" providerId="LiveId" clId="{DF4EB732-925B-4F66-901A-60DDA26F3A33}" dt="2023-05-01T23:35:26.283" v="4768" actId="1036"/>
          <ac:spMkLst>
            <pc:docMk/>
            <pc:sldMk cId="1140892439" sldId="256"/>
            <ac:spMk id="116" creationId="{4ECDDB8C-921D-AA41-A25B-84CDB75D9BC7}"/>
          </ac:spMkLst>
        </pc:spChg>
        <pc:spChg chg="add mod">
          <ac:chgData name="Rachael Starcher" userId="a8c6735dc68aa174" providerId="LiveId" clId="{DF4EB732-925B-4F66-901A-60DDA26F3A33}" dt="2023-05-01T23:35:26.283" v="4768" actId="1036"/>
          <ac:spMkLst>
            <pc:docMk/>
            <pc:sldMk cId="1140892439" sldId="256"/>
            <ac:spMk id="117" creationId="{96532A91-8ABA-B342-42C2-42009E72A6CD}"/>
          </ac:spMkLst>
        </pc:spChg>
        <pc:grpChg chg="add mod">
          <ac:chgData name="Rachael Starcher" userId="a8c6735dc68aa174" providerId="LiveId" clId="{DF4EB732-925B-4F66-901A-60DDA26F3A33}" dt="2023-05-02T13:43:21.736" v="5218" actId="14100"/>
          <ac:grpSpMkLst>
            <pc:docMk/>
            <pc:sldMk cId="1140892439" sldId="256"/>
            <ac:grpSpMk id="30" creationId="{6A4128AE-A9FF-8117-0D3C-B155324F492D}"/>
          </ac:grpSpMkLst>
        </pc:grpChg>
        <pc:grpChg chg="add del mod">
          <ac:chgData name="Rachael Starcher" userId="a8c6735dc68aa174" providerId="LiveId" clId="{DF4EB732-925B-4F66-901A-60DDA26F3A33}" dt="2023-05-01T17:36:42.997" v="3459" actId="165"/>
          <ac:grpSpMkLst>
            <pc:docMk/>
            <pc:sldMk cId="1140892439" sldId="256"/>
            <ac:grpSpMk id="45" creationId="{D21F613A-000C-53BF-282C-5ABCD42DA6A7}"/>
          </ac:grpSpMkLst>
        </pc:grpChg>
        <pc:grpChg chg="add mod">
          <ac:chgData name="Rachael Starcher" userId="a8c6735dc68aa174" providerId="LiveId" clId="{DF4EB732-925B-4F66-901A-60DDA26F3A33}" dt="2023-05-01T22:09:12.552" v="4188" actId="1076"/>
          <ac:grpSpMkLst>
            <pc:docMk/>
            <pc:sldMk cId="1140892439" sldId="256"/>
            <ac:grpSpMk id="63" creationId="{8E3BE8A2-E1A2-D505-165D-1224F0693442}"/>
          </ac:grpSpMkLst>
        </pc:grpChg>
        <pc:grpChg chg="add mod ord topLvl">
          <ac:chgData name="Rachael Starcher" userId="a8c6735dc68aa174" providerId="LiveId" clId="{DF4EB732-925B-4F66-901A-60DDA26F3A33}" dt="2023-05-01T20:30:18.178" v="3955" actId="164"/>
          <ac:grpSpMkLst>
            <pc:docMk/>
            <pc:sldMk cId="1140892439" sldId="256"/>
            <ac:grpSpMk id="64" creationId="{793363D4-670C-A616-834B-D3244991D07D}"/>
          </ac:grpSpMkLst>
        </pc:grpChg>
        <pc:grpChg chg="add del mod">
          <ac:chgData name="Rachael Starcher" userId="a8c6735dc68aa174" providerId="LiveId" clId="{DF4EB732-925B-4F66-901A-60DDA26F3A33}" dt="2023-05-01T20:20:22.210" v="3753" actId="478"/>
          <ac:grpSpMkLst>
            <pc:docMk/>
            <pc:sldMk cId="1140892439" sldId="256"/>
            <ac:grpSpMk id="67" creationId="{E58C1354-2454-7A4E-DDCC-FDC45737C828}"/>
          </ac:grpSpMkLst>
        </pc:grpChg>
        <pc:grpChg chg="add del mod">
          <ac:chgData name="Rachael Starcher" userId="a8c6735dc68aa174" providerId="LiveId" clId="{DF4EB732-925B-4F66-901A-60DDA26F3A33}" dt="2023-05-01T20:30:14.712" v="3954" actId="165"/>
          <ac:grpSpMkLst>
            <pc:docMk/>
            <pc:sldMk cId="1140892439" sldId="256"/>
            <ac:grpSpMk id="79" creationId="{E3E1411D-CE9B-80D3-FA54-6680C0D5AD64}"/>
          </ac:grpSpMkLst>
        </pc:grpChg>
        <pc:grpChg chg="add mod">
          <ac:chgData name="Rachael Starcher" userId="a8c6735dc68aa174" providerId="LiveId" clId="{DF4EB732-925B-4F66-901A-60DDA26F3A33}" dt="2023-05-01T22:12:28.124" v="4223" actId="14100"/>
          <ac:grpSpMkLst>
            <pc:docMk/>
            <pc:sldMk cId="1140892439" sldId="256"/>
            <ac:grpSpMk id="80" creationId="{60697F4E-A570-52DC-F3E1-2D5302115FDB}"/>
          </ac:grpSpMkLst>
        </pc:grpChg>
        <pc:grpChg chg="add mod">
          <ac:chgData name="Rachael Starcher" userId="a8c6735dc68aa174" providerId="LiveId" clId="{DF4EB732-925B-4F66-901A-60DDA26F3A33}" dt="2023-05-01T20:30:35.266" v="3958" actId="164"/>
          <ac:grpSpMkLst>
            <pc:docMk/>
            <pc:sldMk cId="1140892439" sldId="256"/>
            <ac:grpSpMk id="81" creationId="{23EFB54A-0196-646B-D038-59707E8347A3}"/>
          </ac:grpSpMkLst>
        </pc:grpChg>
        <pc:grpChg chg="add mod">
          <ac:chgData name="Rachael Starcher" userId="a8c6735dc68aa174" providerId="LiveId" clId="{DF4EB732-925B-4F66-901A-60DDA26F3A33}" dt="2023-05-01T20:30:57.884" v="3960" actId="164"/>
          <ac:grpSpMkLst>
            <pc:docMk/>
            <pc:sldMk cId="1140892439" sldId="256"/>
            <ac:grpSpMk id="82" creationId="{55C429E9-8B3B-96B4-A00C-A7A55FF63972}"/>
          </ac:grpSpMkLst>
        </pc:grpChg>
        <pc:graphicFrameChg chg="add del mod modGraphic">
          <ac:chgData name="Rachael Starcher" userId="a8c6735dc68aa174" providerId="LiveId" clId="{DF4EB732-925B-4F66-901A-60DDA26F3A33}" dt="2023-05-01T17:49:11.155" v="3692" actId="21"/>
          <ac:graphicFrameMkLst>
            <pc:docMk/>
            <pc:sldMk cId="1140892439" sldId="256"/>
            <ac:graphicFrameMk id="31" creationId="{9F00B8A0-3986-5F14-6094-E2D5DBB84EA2}"/>
          </ac:graphicFrameMkLst>
        </pc:graphicFrameChg>
        <pc:graphicFrameChg chg="add del mod modGraphic">
          <ac:chgData name="Rachael Starcher" userId="a8c6735dc68aa174" providerId="LiveId" clId="{DF4EB732-925B-4F66-901A-60DDA26F3A33}" dt="2023-05-01T23:29:50.521" v="4461" actId="21"/>
          <ac:graphicFrameMkLst>
            <pc:docMk/>
            <pc:sldMk cId="1140892439" sldId="256"/>
            <ac:graphicFrameMk id="33" creationId="{8667BE1A-3D67-7D3F-67B9-AA069516A01C}"/>
          </ac:graphicFrameMkLst>
        </pc:graphicFrameChg>
        <pc:graphicFrameChg chg="add del mod">
          <ac:chgData name="Rachael Starcher" userId="a8c6735dc68aa174" providerId="LiveId" clId="{DF4EB732-925B-4F66-901A-60DDA26F3A33}" dt="2023-05-01T17:49:23.958" v="3698"/>
          <ac:graphicFrameMkLst>
            <pc:docMk/>
            <pc:sldMk cId="1140892439" sldId="256"/>
            <ac:graphicFrameMk id="61" creationId="{10595829-2AF5-6768-91C4-065EDBB39B2A}"/>
          </ac:graphicFrameMkLst>
        </pc:graphicFrameChg>
        <pc:graphicFrameChg chg="add del mod">
          <ac:chgData name="Rachael Starcher" userId="a8c6735dc68aa174" providerId="LiveId" clId="{DF4EB732-925B-4F66-901A-60DDA26F3A33}" dt="2023-05-01T17:49:23.133" v="3697"/>
          <ac:graphicFrameMkLst>
            <pc:docMk/>
            <pc:sldMk cId="1140892439" sldId="256"/>
            <ac:graphicFrameMk id="62" creationId="{2A453533-EAEF-6D3D-E702-160126D062C9}"/>
          </ac:graphicFrameMkLst>
        </pc:graphicFrameChg>
        <pc:picChg chg="add del mod">
          <ac:chgData name="Rachael Starcher" userId="a8c6735dc68aa174" providerId="LiveId" clId="{DF4EB732-925B-4F66-901A-60DDA26F3A33}" dt="2023-04-26T13:49:44.820" v="681" actId="478"/>
          <ac:picMkLst>
            <pc:docMk/>
            <pc:sldMk cId="1140892439" sldId="256"/>
            <ac:picMk id="5" creationId="{C30969A4-23BD-9A6C-0E15-FE9E4BED67BE}"/>
          </ac:picMkLst>
        </pc:picChg>
        <pc:picChg chg="add del mod">
          <ac:chgData name="Rachael Starcher" userId="a8c6735dc68aa174" providerId="LiveId" clId="{DF4EB732-925B-4F66-901A-60DDA26F3A33}" dt="2023-05-01T17:09:38.650" v="3118" actId="478"/>
          <ac:picMkLst>
            <pc:docMk/>
            <pc:sldMk cId="1140892439" sldId="256"/>
            <ac:picMk id="15" creationId="{7B016209-AA85-451E-0B10-2EC22669069E}"/>
          </ac:picMkLst>
        </pc:picChg>
        <pc:picChg chg="add del mod">
          <ac:chgData name="Rachael Starcher" userId="a8c6735dc68aa174" providerId="LiveId" clId="{DF4EB732-925B-4F66-901A-60DDA26F3A33}" dt="2023-04-26T15:16:25.659" v="768" actId="478"/>
          <ac:picMkLst>
            <pc:docMk/>
            <pc:sldMk cId="1140892439" sldId="256"/>
            <ac:picMk id="15" creationId="{7F0513CC-0AE3-316F-7C47-0ADF83E17A04}"/>
          </ac:picMkLst>
        </pc:picChg>
        <pc:picChg chg="add del mod">
          <ac:chgData name="Rachael Starcher" userId="a8c6735dc68aa174" providerId="LiveId" clId="{DF4EB732-925B-4F66-901A-60DDA26F3A33}" dt="2023-04-26T13:49:58.605" v="685" actId="478"/>
          <ac:picMkLst>
            <pc:docMk/>
            <pc:sldMk cId="1140892439" sldId="256"/>
            <ac:picMk id="17" creationId="{040DF351-869C-795A-E305-05AEF3D15A26}"/>
          </ac:picMkLst>
        </pc:picChg>
        <pc:picChg chg="add del mod">
          <ac:chgData name="Rachael Starcher" userId="a8c6735dc68aa174" providerId="LiveId" clId="{DF4EB732-925B-4F66-901A-60DDA26F3A33}" dt="2023-05-01T17:22:31.361" v="3159" actId="478"/>
          <ac:picMkLst>
            <pc:docMk/>
            <pc:sldMk cId="1140892439" sldId="256"/>
            <ac:picMk id="17" creationId="{282C5A79-3C73-F775-C5D1-1A1B37D3F471}"/>
          </ac:picMkLst>
        </pc:picChg>
        <pc:picChg chg="add mod">
          <ac:chgData name="Rachael Starcher" userId="a8c6735dc68aa174" providerId="LiveId" clId="{DF4EB732-925B-4F66-901A-60DDA26F3A33}" dt="2023-05-04T16:08:49.894" v="5518"/>
          <ac:picMkLst>
            <pc:docMk/>
            <pc:sldMk cId="1140892439" sldId="256"/>
            <ac:picMk id="18" creationId="{004E3DF3-49F4-2B0D-9213-D044A948E4A2}"/>
          </ac:picMkLst>
        </pc:picChg>
        <pc:picChg chg="add mod">
          <ac:chgData name="Rachael Starcher" userId="a8c6735dc68aa174" providerId="LiveId" clId="{DF4EB732-925B-4F66-901A-60DDA26F3A33}" dt="2023-04-26T14:08:52.168" v="766" actId="164"/>
          <ac:picMkLst>
            <pc:docMk/>
            <pc:sldMk cId="1140892439" sldId="256"/>
            <ac:picMk id="19" creationId="{6D7322C7-F8BB-6447-9923-CBB8A3CCD855}"/>
          </ac:picMkLst>
        </pc:picChg>
        <pc:picChg chg="add del mod">
          <ac:chgData name="Rachael Starcher" userId="a8c6735dc68aa174" providerId="LiveId" clId="{DF4EB732-925B-4F66-901A-60DDA26F3A33}" dt="2023-05-01T17:38:26.370" v="3464" actId="478"/>
          <ac:picMkLst>
            <pc:docMk/>
            <pc:sldMk cId="1140892439" sldId="256"/>
            <ac:picMk id="21" creationId="{DB2E0666-EB59-51D5-852F-7E940FADE594}"/>
          </ac:picMkLst>
        </pc:picChg>
        <pc:picChg chg="add del mod">
          <ac:chgData name="Rachael Starcher" userId="a8c6735dc68aa174" providerId="LiveId" clId="{DF4EB732-925B-4F66-901A-60DDA26F3A33}" dt="2023-05-01T17:47:39.317" v="3685" actId="478"/>
          <ac:picMkLst>
            <pc:docMk/>
            <pc:sldMk cId="1140892439" sldId="256"/>
            <ac:picMk id="34" creationId="{0B9728D8-E177-5333-A6EE-3BC2FA68133A}"/>
          </ac:picMkLst>
        </pc:picChg>
        <pc:picChg chg="add del mod ord topLvl">
          <ac:chgData name="Rachael Starcher" userId="a8c6735dc68aa174" providerId="LiveId" clId="{DF4EB732-925B-4F66-901A-60DDA26F3A33}" dt="2023-05-01T22:20:04.615" v="4242" actId="478"/>
          <ac:picMkLst>
            <pc:docMk/>
            <pc:sldMk cId="1140892439" sldId="256"/>
            <ac:picMk id="38" creationId="{9B0E4698-FC44-DDF3-D2BA-7BEE79155E58}"/>
          </ac:picMkLst>
        </pc:picChg>
        <pc:picChg chg="add del mod ord">
          <ac:chgData name="Rachael Starcher" userId="a8c6735dc68aa174" providerId="LiveId" clId="{DF4EB732-925B-4F66-901A-60DDA26F3A33}" dt="2023-05-01T22:12:34.886" v="4224" actId="478"/>
          <ac:picMkLst>
            <pc:docMk/>
            <pc:sldMk cId="1140892439" sldId="256"/>
            <ac:picMk id="50" creationId="{25C305F4-1BE7-2EE9-1F87-FAA9A2BED99F}"/>
          </ac:picMkLst>
        </pc:picChg>
        <pc:picChg chg="add del mod">
          <ac:chgData name="Rachael Starcher" userId="a8c6735dc68aa174" providerId="LiveId" clId="{DF4EB732-925B-4F66-901A-60DDA26F3A33}" dt="2023-05-01T20:17:48.072" v="3739" actId="478"/>
          <ac:picMkLst>
            <pc:docMk/>
            <pc:sldMk cId="1140892439" sldId="256"/>
            <ac:picMk id="60" creationId="{B98F522C-9303-8F61-C94B-A85385927E70}"/>
          </ac:picMkLst>
        </pc:picChg>
        <pc:picChg chg="add del mod ord">
          <ac:chgData name="Rachael Starcher" userId="a8c6735dc68aa174" providerId="LiveId" clId="{DF4EB732-925B-4F66-901A-60DDA26F3A33}" dt="2023-05-01T20:22:02.953" v="3775" actId="478"/>
          <ac:picMkLst>
            <pc:docMk/>
            <pc:sldMk cId="1140892439" sldId="256"/>
            <ac:picMk id="75" creationId="{6E30BEC6-3C4D-6907-A6DF-9A92819A8DA6}"/>
          </ac:picMkLst>
        </pc:picChg>
        <pc:picChg chg="add mod topLvl">
          <ac:chgData name="Rachael Starcher" userId="a8c6735dc68aa174" providerId="LiveId" clId="{DF4EB732-925B-4F66-901A-60DDA26F3A33}" dt="2023-05-01T20:30:18.178" v="3955" actId="164"/>
          <ac:picMkLst>
            <pc:docMk/>
            <pc:sldMk cId="1140892439" sldId="256"/>
            <ac:picMk id="77" creationId="{E9F64CD1-F405-54F5-DF5E-B01C66D44198}"/>
          </ac:picMkLst>
        </pc:picChg>
        <pc:picChg chg="add mod ord">
          <ac:chgData name="Rachael Starcher" userId="a8c6735dc68aa174" providerId="LiveId" clId="{DF4EB732-925B-4F66-901A-60DDA26F3A33}" dt="2023-05-01T22:08:24.735" v="4184" actId="1076"/>
          <ac:picMkLst>
            <pc:docMk/>
            <pc:sldMk cId="1140892439" sldId="256"/>
            <ac:picMk id="87" creationId="{60C19045-ABD0-C5C5-1DE6-EA905CDEFB50}"/>
          </ac:picMkLst>
        </pc:picChg>
        <pc:picChg chg="add mod ord">
          <ac:chgData name="Rachael Starcher" userId="a8c6735dc68aa174" providerId="LiveId" clId="{DF4EB732-925B-4F66-901A-60DDA26F3A33}" dt="2023-05-01T23:35:26.283" v="4768" actId="1036"/>
          <ac:picMkLst>
            <pc:docMk/>
            <pc:sldMk cId="1140892439" sldId="256"/>
            <ac:picMk id="93" creationId="{8ACE3984-6674-42C7-B02E-753F2C434052}"/>
          </ac:picMkLst>
        </pc:picChg>
        <pc:picChg chg="add mod">
          <ac:chgData name="Rachael Starcher" userId="a8c6735dc68aa174" providerId="LiveId" clId="{DF4EB732-925B-4F66-901A-60DDA26F3A33}" dt="2023-05-01T23:35:26.283" v="4768" actId="1036"/>
          <ac:picMkLst>
            <pc:docMk/>
            <pc:sldMk cId="1140892439" sldId="256"/>
            <ac:picMk id="95" creationId="{F5E8C56E-6C0D-4BB7-DD70-F7C9A4EF88F4}"/>
          </ac:picMkLst>
        </pc:picChg>
        <pc:picChg chg="add mod">
          <ac:chgData name="Rachael Starcher" userId="a8c6735dc68aa174" providerId="LiveId" clId="{DF4EB732-925B-4F66-901A-60DDA26F3A33}" dt="2023-05-01T23:35:26.283" v="4768" actId="1036"/>
          <ac:picMkLst>
            <pc:docMk/>
            <pc:sldMk cId="1140892439" sldId="256"/>
            <ac:picMk id="105" creationId="{36BA65F1-54D1-3436-3A93-798C6A2DDCBD}"/>
          </ac:picMkLst>
        </pc:picChg>
        <pc:picChg chg="add mod">
          <ac:chgData name="Rachael Starcher" userId="a8c6735dc68aa174" providerId="LiveId" clId="{DF4EB732-925B-4F66-901A-60DDA26F3A33}" dt="2023-05-01T23:35:54.743" v="4808" actId="1035"/>
          <ac:picMkLst>
            <pc:docMk/>
            <pc:sldMk cId="1140892439" sldId="256"/>
            <ac:picMk id="111" creationId="{26EEF306-3F45-AF56-560C-A16318662815}"/>
          </ac:picMkLst>
        </pc:picChg>
        <pc:cxnChg chg="add mod">
          <ac:chgData name="Rachael Starcher" userId="a8c6735dc68aa174" providerId="LiveId" clId="{DF4EB732-925B-4F66-901A-60DDA26F3A33}" dt="2023-04-26T14:08:52.168" v="766" actId="164"/>
          <ac:cxnSpMkLst>
            <pc:docMk/>
            <pc:sldMk cId="1140892439" sldId="256"/>
            <ac:cxnSpMk id="22" creationId="{B840069F-1377-DD34-E3A5-C5290AD401F4}"/>
          </ac:cxnSpMkLst>
        </pc:cxnChg>
        <pc:cxnChg chg="add mod">
          <ac:chgData name="Rachael Starcher" userId="a8c6735dc68aa174" providerId="LiveId" clId="{DF4EB732-925B-4F66-901A-60DDA26F3A33}" dt="2023-04-26T14:08:52.168" v="766" actId="164"/>
          <ac:cxnSpMkLst>
            <pc:docMk/>
            <pc:sldMk cId="1140892439" sldId="256"/>
            <ac:cxnSpMk id="23" creationId="{AD164B11-0F53-D386-84FB-6102067110D9}"/>
          </ac:cxnSpMkLst>
        </pc:cxnChg>
        <pc:cxnChg chg="add mod">
          <ac:chgData name="Rachael Starcher" userId="a8c6735dc68aa174" providerId="LiveId" clId="{DF4EB732-925B-4F66-901A-60DDA26F3A33}" dt="2023-04-26T14:08:52.168" v="766" actId="164"/>
          <ac:cxnSpMkLst>
            <pc:docMk/>
            <pc:sldMk cId="1140892439" sldId="256"/>
            <ac:cxnSpMk id="27" creationId="{14855B1A-CDF6-9E57-8801-071D20FA27B6}"/>
          </ac:cxnSpMkLst>
        </pc:cxnChg>
      </pc:sldChg>
    </pc:docChg>
  </pc:docChgLst>
</pc:chgInfo>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5AABCE-EB34-4B65-A580-D0182EA05D53}" type="datetimeFigureOut">
              <a:rPr lang="en-US" smtClean="0"/>
              <a:t>5/4/2023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7A97A5-6C6A-4A1D-968F-A1C983A547DB}" type="slidenum">
              <a:rPr lang="en-US" smtClean="0"/>
              <a:t>‹#›</a:t>
            </a:fld>
            <a:endParaRPr lang="en-US"/>
          </a:p>
        </p:txBody>
      </p:sp>
    </p:spTree>
    <p:extLst>
      <p:ext uri="{BB962C8B-B14F-4D97-AF65-F5344CB8AC3E}">
        <p14:creationId xmlns:p14="http://schemas.microsoft.com/office/powerpoint/2010/main" val="1465430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My project was looking at the effects of system strain on rural and urban hospitals in Minnesota in order to better understand how ICU resources were distributed and whether patients in certain areas experienced disparities in mortality.</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The idea came from understanding that with only 1% of ICU beds in rural areas nationwide, patients in rural areas potentially face greater access limitations when ICU resources are made otherwise more scarce – as they were during the COVID pandemic.</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So, we used publicly available datasets to answer these questions.  Weeks with excess mortality were used as proxies for times of system strain.  Metropolitan Statistical Areas signified rural status at the county level for both patient-level mortality data and hospital location.</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b="1" dirty="0">
                <a:effectLst/>
                <a:latin typeface="Arial" panose="020B0604020202020204" pitchFamily="34" charset="0"/>
                <a:ea typeface="Calibri" panose="020F0502020204030204" pitchFamily="34" charset="0"/>
              </a:rPr>
              <a:t>Results</a:t>
            </a:r>
            <a:endParaRPr lang="en-US" sz="1800" dirty="0">
              <a:effectLst/>
              <a:latin typeface="Arial" panose="020B0604020202020204" pitchFamily="34" charset="0"/>
              <a:ea typeface="Calibri" panose="020F0502020204030204" pitchFamily="34" charset="0"/>
            </a:endParaRP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Data ranged from March 1, 2020, through January 8, 2023 – making up 131 weeks with 47% having strain.  There were a total of 28,170 deaths recorded during this period – 56.7% of them were in rural patients.</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So, looking at the graphs, the timeline up top shows rural mortality rates in blue and urban in red.  Weeks with strain are highlighted in yellow.  As you can see visually, there were 3 major surges in mortality and all 3 of these corresponded to several weeks with excess mortality.</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On the right is a series of bar charts showing the observed mortality rates in rural and urban areas.  First, on top, you can see (unsurprisingly) that mortality was significantly lower when there was no system strain compared to when there was.  Given that we defined system strain as periods of excess mortality, this is more just a confirmation of the difference.  What is more relevant to our study, however, is comparing the rural (in blue) to the urban (in red).  In both cases of strain and cases without strain, there was no difference between the two groups, signifying no mortality disparities overall.</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However, if you look back at the timeline, you can see that during each of the 3 surge periods, there seems to be a difference where the rural and urban lines separate.  In the first surge, it appears to have an urban (red) predominance; whereas, in the 2 subsequent surge periods, mortality seems to have a rural (blue) predominance.  Because of this, we used change point analysis to identify the periods of change and evaluated mortality within each of these periods separately.</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These results are the 3 subsequent bar plots on the right.  Surge #1 was the initial case surge in Minnesota and spanned the period April 12 – May 31, 2020.  During this time, urban mortality rates were significantly higher than rural mortality rates.  This is fitting with the initial patterns of COVID cases across the US at the same time period where urban zones were universally hit much harder with initial infections.</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The second surge occurred during the first fall/winter period (October 11, 2020 – January 24, 2021).  This was the time period during which mortality rates were the highest overall.  There was a rural predominance as we saw on the time plot, but it was not statistically significant.</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And finally, the third surge occurred when the Delta variant hit, was the only surge to occur after widespread vaccinations, and lasted the longest of the 3 surges (from September 12, 2021 through February 20, 2022).  Mortality again was slightly higher in rural areas, but not significantly so.</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So, the final questions of our study revolved around resource availability – particularly to what extent did hospitals increase ICU capacity in rural and urban areas and how much did their average daily census change.</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On the bottom left, you can see the number of ICU beds reported per hospital, per day during times without strain as well as times with strain.  The red bar shows the urban numbers, which you can clearly see were significantly higher than the rural (blue) numbers in both time periods – with about a 10-fold disparity.  Rural hospitals had no capacity increase during periods of strain; whereas urban hospitals had a slight increase in bed numbers, but not significantly so.</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And so lastly, we looked at reported ICU census numbers, reported in the final bar graph.  For this, we adjusted the census numbers of the strained time period to baseline non-strained census numbers.  With only (on average) a single ICU bed in rural areas, the absolute increase in census was minimal, but the percent increase was over 18% -- significantly greater than the nearly 9% increase in urban census.</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b="1" dirty="0">
                <a:effectLst/>
                <a:latin typeface="Arial" panose="020B0604020202020204" pitchFamily="34" charset="0"/>
                <a:ea typeface="Calibri" panose="020F0502020204030204" pitchFamily="34" charset="0"/>
              </a:rPr>
              <a:t>Conclusion</a:t>
            </a:r>
            <a:endParaRPr lang="en-US" sz="1800" dirty="0">
              <a:effectLst/>
              <a:latin typeface="Arial" panose="020B0604020202020204" pitchFamily="34" charset="0"/>
              <a:ea typeface="Calibri" panose="020F0502020204030204" pitchFamily="34" charset="0"/>
            </a:endParaRP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This raised a few potential explanations.  One: That during normal non-pandemic operations, rural ICUs may have greater capacity to handle more patients than they typically do – without increasing mortality.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An alternative explanation is that during times of system strain, increases in urban ICU censuses eventually reaches a cap which may then lead to an overflowed backlog throughout the system, causing downstream effects throughout the transfer networks that this study was unable to detect.  Given personal observations of long waitlists causing delays in transfers and outlying hospitals keeping patients they were ill equipped to care for, we suspect that this is the more likely explanation.</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 </a:t>
            </a:r>
          </a:p>
          <a:p>
            <a:pPr marL="0" marR="0" algn="l">
              <a:spcBef>
                <a:spcPts val="0"/>
              </a:spcBef>
              <a:spcAft>
                <a:spcPts val="0"/>
              </a:spcAft>
            </a:pPr>
            <a:r>
              <a:rPr lang="en-US" sz="1800" dirty="0">
                <a:effectLst/>
                <a:latin typeface="Arial" panose="020B0604020202020204" pitchFamily="34" charset="0"/>
                <a:ea typeface="Calibri" panose="020F0502020204030204" pitchFamily="34" charset="0"/>
              </a:rPr>
              <a:t>Moving forward, further research is needed to better understand how transfer delays impact broader clinical outcomes including length of stay, ventilator days</a:t>
            </a:r>
            <a:r>
              <a:rPr lang="en-US" sz="1800">
                <a:effectLst/>
                <a:latin typeface="Arial" panose="020B0604020202020204" pitchFamily="34" charset="0"/>
                <a:ea typeface="Calibri" panose="020F0502020204030204" pitchFamily="34" charset="0"/>
              </a:rPr>
              <a:t>, and hospital </a:t>
            </a:r>
            <a:r>
              <a:rPr lang="en-US" sz="1800" dirty="0">
                <a:effectLst/>
                <a:latin typeface="Arial" panose="020B0604020202020204" pitchFamily="34" charset="0"/>
                <a:ea typeface="Calibri" panose="020F0502020204030204" pitchFamily="34" charset="0"/>
              </a:rPr>
              <a:t>complication </a:t>
            </a:r>
            <a:r>
              <a:rPr lang="en-US" sz="1800">
                <a:effectLst/>
                <a:latin typeface="Arial" panose="020B0604020202020204" pitchFamily="34" charset="0"/>
                <a:ea typeface="Calibri" panose="020F0502020204030204" pitchFamily="34" charset="0"/>
              </a:rPr>
              <a:t>rates, among others; </a:t>
            </a:r>
            <a:r>
              <a:rPr lang="en-US" sz="1800" dirty="0">
                <a:effectLst/>
                <a:latin typeface="Arial" panose="020B0604020202020204" pitchFamily="34" charset="0"/>
                <a:ea typeface="Calibri" panose="020F0502020204030204" pitchFamily="34" charset="0"/>
              </a:rPr>
              <a:t>as well as how patient-level variables may impact transfer decisions in a strained system.</a:t>
            </a:r>
          </a:p>
          <a:p>
            <a:pPr marL="0" marR="0" algn="l">
              <a:spcBef>
                <a:spcPts val="0"/>
              </a:spcBef>
              <a:spcAft>
                <a:spcPts val="0"/>
              </a:spcAft>
            </a:pPr>
            <a:endParaRPr lang="en-US" sz="1800" dirty="0">
              <a:effectLst/>
              <a:latin typeface="Arial" panose="020B060402020202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AB7A97A5-6C6A-4A1D-968F-A1C983A547DB}" type="slidenum">
              <a:rPr lang="en-US" smtClean="0"/>
              <a:t>1</a:t>
            </a:fld>
            <a:endParaRPr lang="en-US"/>
          </a:p>
        </p:txBody>
      </p:sp>
    </p:spTree>
    <p:extLst>
      <p:ext uri="{BB962C8B-B14F-4D97-AF65-F5344CB8AC3E}">
        <p14:creationId xmlns:p14="http://schemas.microsoft.com/office/powerpoint/2010/main" val="4010655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64C328-B867-4692-99BB-991DEA841C4F}"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298297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64C328-B867-4692-99BB-991DEA841C4F}"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952776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64C328-B867-4692-99BB-991DEA841C4F}"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1934976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64C328-B867-4692-99BB-991DEA841C4F}"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3365942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64C328-B867-4692-99BB-991DEA841C4F}"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806136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64C328-B867-4692-99BB-991DEA841C4F}"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116647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64C328-B867-4692-99BB-991DEA841C4F}" type="datetimeFigureOut">
              <a:rPr lang="en-US" smtClean="0"/>
              <a:t>5/4/2023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3877375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64C328-B867-4692-99BB-991DEA841C4F}" type="datetimeFigureOut">
              <a:rPr lang="en-US" smtClean="0"/>
              <a:t>5/4/2023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1465948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64C328-B867-4692-99BB-991DEA841C4F}" type="datetimeFigureOut">
              <a:rPr lang="en-US" smtClean="0"/>
              <a:t>5/4/2023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744990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F564C328-B867-4692-99BB-991DEA841C4F}"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2053649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F564C328-B867-4692-99BB-991DEA841C4F}"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A6CA3D-64F3-4915-B0A3-B53E45148BBB}" type="slidenum">
              <a:rPr lang="en-US" smtClean="0"/>
              <a:t>‹#›</a:t>
            </a:fld>
            <a:endParaRPr lang="en-US"/>
          </a:p>
        </p:txBody>
      </p:sp>
    </p:spTree>
    <p:extLst>
      <p:ext uri="{BB962C8B-B14F-4D97-AF65-F5344CB8AC3E}">
        <p14:creationId xmlns:p14="http://schemas.microsoft.com/office/powerpoint/2010/main" val="1526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F564C328-B867-4692-99BB-991DEA841C4F}" type="datetimeFigureOut">
              <a:rPr lang="en-US" smtClean="0"/>
              <a:t>5/4/2023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17A6CA3D-64F3-4915-B0A3-B53E45148BBB}" type="slidenum">
              <a:rPr lang="en-US" smtClean="0"/>
              <a:t>‹#›</a:t>
            </a:fld>
            <a:endParaRPr lang="en-US"/>
          </a:p>
        </p:txBody>
      </p:sp>
    </p:spTree>
    <p:extLst>
      <p:ext uri="{BB962C8B-B14F-4D97-AF65-F5344CB8AC3E}">
        <p14:creationId xmlns:p14="http://schemas.microsoft.com/office/powerpoint/2010/main" val="28361469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JPG"/><Relationship Id="rId12"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0"/>
                <a:lumOff val="100000"/>
              </a:schemeClr>
            </a:gs>
            <a:gs pos="0">
              <a:srgbClr val="FFFFFF"/>
            </a:gs>
            <a:gs pos="100000">
              <a:srgbClr val="FFD148"/>
            </a:gs>
            <a:gs pos="100000">
              <a:schemeClr val="accent4">
                <a:lumMod val="100000"/>
              </a:schemeClr>
            </a:gs>
          </a:gsLst>
          <a:lin ang="16200000" scaled="1"/>
          <a:tileRect/>
        </a:gradFill>
        <a:effectLst/>
      </p:bgPr>
    </p:bg>
    <p:spTree>
      <p:nvGrpSpPr>
        <p:cNvPr id="1" name=""/>
        <p:cNvGrpSpPr/>
        <p:nvPr/>
      </p:nvGrpSpPr>
      <p:grpSpPr>
        <a:xfrm>
          <a:off x="0" y="0"/>
          <a:ext cx="0" cy="0"/>
          <a:chOff x="0" y="0"/>
          <a:chExt cx="0" cy="0"/>
        </a:xfrm>
      </p:grpSpPr>
      <p:sp>
        <p:nvSpPr>
          <p:cNvPr id="85" name="Text Box 12">
            <a:extLst>
              <a:ext uri="{FF2B5EF4-FFF2-40B4-BE49-F238E27FC236}">
                <a16:creationId xmlns:a16="http://schemas.microsoft.com/office/drawing/2014/main" id="{E16D9935-C642-DA7B-94FC-5E98D1E19260}"/>
              </a:ext>
            </a:extLst>
          </p:cNvPr>
          <p:cNvSpPr txBox="1">
            <a:spLocks noChangeArrowheads="1"/>
          </p:cNvSpPr>
          <p:nvPr/>
        </p:nvSpPr>
        <p:spPr bwMode="auto">
          <a:xfrm>
            <a:off x="27239732" y="5802312"/>
            <a:ext cx="6849100" cy="24381620"/>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eaLnBrk="0" fontAlgn="base" hangingPunct="0">
              <a:spcBef>
                <a:spcPct val="10000"/>
              </a:spcBef>
              <a:spcAft>
                <a:spcPct val="0"/>
              </a:spcAft>
            </a:pPr>
            <a:endParaRPr lang="en-US" sz="10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r>
              <a:rPr lang="en-US" sz="2400" dirty="0">
                <a:solidFill>
                  <a:srgbClr val="000000"/>
                </a:solidFill>
                <a:latin typeface="Times New Roman"/>
                <a:cs typeface="Times New Roman"/>
              </a:rPr>
              <a:t>	</a:t>
            </a:r>
          </a:p>
        </p:txBody>
      </p:sp>
      <p:sp>
        <p:nvSpPr>
          <p:cNvPr id="10" name="Text Box 12"/>
          <p:cNvSpPr txBox="1">
            <a:spLocks noChangeArrowheads="1"/>
          </p:cNvSpPr>
          <p:nvPr/>
        </p:nvSpPr>
        <p:spPr bwMode="auto">
          <a:xfrm>
            <a:off x="9802368" y="5759143"/>
            <a:ext cx="24286464" cy="13622474"/>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eaLnBrk="0" fontAlgn="base" hangingPunct="0">
              <a:spcBef>
                <a:spcPct val="10000"/>
              </a:spcBef>
              <a:spcAft>
                <a:spcPct val="0"/>
              </a:spcAft>
            </a:pPr>
            <a:endParaRPr lang="en-US" sz="10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r>
              <a:rPr lang="en-US" sz="2400" dirty="0">
                <a:solidFill>
                  <a:srgbClr val="000000"/>
                </a:solidFill>
                <a:latin typeface="Times New Roman"/>
                <a:cs typeface="Times New Roman"/>
              </a:rPr>
              <a:t>	</a:t>
            </a:r>
          </a:p>
        </p:txBody>
      </p:sp>
      <p:pic>
        <p:nvPicPr>
          <p:cNvPr id="93" name="Picture 92" descr="Chart, bar chart&#10;&#10;Description automatically generated">
            <a:extLst>
              <a:ext uri="{FF2B5EF4-FFF2-40B4-BE49-F238E27FC236}">
                <a16:creationId xmlns:a16="http://schemas.microsoft.com/office/drawing/2014/main" id="{8ACE3984-6674-42C7-B02E-753F2C4340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020370" y="6096759"/>
            <a:ext cx="6420746" cy="7201905"/>
          </a:xfrm>
          <a:prstGeom prst="rect">
            <a:avLst/>
          </a:prstGeom>
        </p:spPr>
      </p:pic>
      <p:sp>
        <p:nvSpPr>
          <p:cNvPr id="84" name="Text Box 12">
            <a:extLst>
              <a:ext uri="{FF2B5EF4-FFF2-40B4-BE49-F238E27FC236}">
                <a16:creationId xmlns:a16="http://schemas.microsoft.com/office/drawing/2014/main" id="{2BF896EC-109D-B54A-9645-21ECE0AE186F}"/>
              </a:ext>
            </a:extLst>
          </p:cNvPr>
          <p:cNvSpPr txBox="1">
            <a:spLocks noChangeArrowheads="1"/>
          </p:cNvSpPr>
          <p:nvPr/>
        </p:nvSpPr>
        <p:spPr bwMode="auto">
          <a:xfrm>
            <a:off x="9802368" y="19673812"/>
            <a:ext cx="16835361" cy="10510120"/>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eaLnBrk="0" fontAlgn="base" hangingPunct="0">
              <a:spcBef>
                <a:spcPct val="10000"/>
              </a:spcBef>
              <a:spcAft>
                <a:spcPct val="0"/>
              </a:spcAft>
            </a:pPr>
            <a:endParaRPr lang="en-US" sz="10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2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3600" b="1" dirty="0">
              <a:solidFill>
                <a:srgbClr val="000000"/>
              </a:solidFill>
              <a:latin typeface="Times New Roman"/>
              <a:cs typeface="Times New Roman"/>
            </a:endParaRPr>
          </a:p>
          <a:p>
            <a:pPr eaLnBrk="0" fontAlgn="base" hangingPunct="0">
              <a:spcBef>
                <a:spcPct val="10000"/>
              </a:spcBef>
              <a:spcAft>
                <a:spcPct val="0"/>
              </a:spcAft>
            </a:pPr>
            <a:endParaRPr lang="en-US" sz="4400" dirty="0">
              <a:solidFill>
                <a:srgbClr val="000000"/>
              </a:solidFill>
              <a:latin typeface="Times New Roman"/>
              <a:cs typeface="Times New Roman"/>
            </a:endParaRPr>
          </a:p>
          <a:p>
            <a:pPr eaLnBrk="0" fontAlgn="base" hangingPunct="0">
              <a:spcBef>
                <a:spcPct val="10000"/>
              </a:spcBef>
              <a:spcAft>
                <a:spcPct val="0"/>
              </a:spcAft>
            </a:pPr>
            <a:r>
              <a:rPr lang="en-US" sz="2400" dirty="0">
                <a:solidFill>
                  <a:srgbClr val="000000"/>
                </a:solidFill>
                <a:latin typeface="Times New Roman"/>
                <a:cs typeface="Times New Roman"/>
              </a:rPr>
              <a:t>	</a:t>
            </a:r>
          </a:p>
        </p:txBody>
      </p:sp>
      <p:pic>
        <p:nvPicPr>
          <p:cNvPr id="87" name="Picture 86" descr="Chart, bar chart&#10;&#10;Description automatically generated">
            <a:extLst>
              <a:ext uri="{FF2B5EF4-FFF2-40B4-BE49-F238E27FC236}">
                <a16:creationId xmlns:a16="http://schemas.microsoft.com/office/drawing/2014/main" id="{60C19045-ABD0-C5C5-1DE6-EA905CDEFB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95346" y="21294062"/>
            <a:ext cx="6420746" cy="7201905"/>
          </a:xfrm>
          <a:prstGeom prst="rect">
            <a:avLst/>
          </a:prstGeom>
        </p:spPr>
      </p:pic>
      <p:sp>
        <p:nvSpPr>
          <p:cNvPr id="6" name="Rectangle 5"/>
          <p:cNvSpPr/>
          <p:nvPr/>
        </p:nvSpPr>
        <p:spPr>
          <a:xfrm>
            <a:off x="0" y="30594300"/>
            <a:ext cx="43891200" cy="2324100"/>
          </a:xfrm>
          <a:prstGeom prst="rect">
            <a:avLst/>
          </a:prstGeom>
          <a:solidFill>
            <a:srgbClr val="7A001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670531" y="31004667"/>
            <a:ext cx="10750896" cy="1503365"/>
          </a:xfrm>
          <a:prstGeom prst="rect">
            <a:avLst/>
          </a:prstGeom>
        </p:spPr>
      </p:pic>
      <p:sp>
        <p:nvSpPr>
          <p:cNvPr id="8" name="Rectangle 180"/>
          <p:cNvSpPr>
            <a:spLocks noChangeArrowheads="1"/>
          </p:cNvSpPr>
          <p:nvPr/>
        </p:nvSpPr>
        <p:spPr bwMode="auto">
          <a:xfrm>
            <a:off x="685800" y="304801"/>
            <a:ext cx="42519600" cy="346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3448" tIns="41726" rIns="83448" bIns="41726">
            <a:spAutoFit/>
          </a:bodyPr>
          <a:lstStyle/>
          <a:p>
            <a:pPr algn="ctr" eaLnBrk="0" fontAlgn="base" hangingPunct="0">
              <a:spcBef>
                <a:spcPct val="0"/>
              </a:spcBef>
              <a:spcAft>
                <a:spcPct val="0"/>
              </a:spcAft>
            </a:pPr>
            <a:r>
              <a:rPr lang="en-US" sz="11000" b="1" dirty="0">
                <a:solidFill>
                  <a:srgbClr val="000000"/>
                </a:solidFill>
                <a:latin typeface="Times New Roman"/>
                <a:cs typeface="Times New Roman"/>
              </a:rPr>
              <a:t>Rural and Urban Intensive Care Unit Resource Availability and Mortality During the COVID-19 Pandemic in Minnesota</a:t>
            </a:r>
          </a:p>
        </p:txBody>
      </p:sp>
      <p:sp>
        <p:nvSpPr>
          <p:cNvPr id="9" name="Text Box 14"/>
          <p:cNvSpPr txBox="1">
            <a:spLocks noChangeArrowheads="1"/>
          </p:cNvSpPr>
          <p:nvPr/>
        </p:nvSpPr>
        <p:spPr bwMode="auto">
          <a:xfrm>
            <a:off x="1502568" y="3763354"/>
            <a:ext cx="40886064" cy="2112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250344" tIns="250344" rIns="250344" bIns="250344">
            <a:spAutoFit/>
          </a:bodyPr>
          <a:lstStyle>
            <a:lvl1pPr>
              <a:defRPr sz="9900">
                <a:solidFill>
                  <a:schemeClr val="tx1"/>
                </a:solidFill>
                <a:latin typeface="Arial" pitchFamily="34" charset="0"/>
                <a:ea typeface="ＭＳ Ｐゴシック" charset="-128"/>
              </a:defRPr>
            </a:lvl1pPr>
            <a:lvl2pPr marL="742950" indent="-285750">
              <a:defRPr sz="9900">
                <a:solidFill>
                  <a:schemeClr val="tx1"/>
                </a:solidFill>
                <a:latin typeface="Arial" pitchFamily="34" charset="0"/>
                <a:ea typeface="ＭＳ Ｐゴシック" charset="-128"/>
              </a:defRPr>
            </a:lvl2pPr>
            <a:lvl3pPr marL="1143000" indent="-228600">
              <a:defRPr sz="9900">
                <a:solidFill>
                  <a:schemeClr val="tx1"/>
                </a:solidFill>
                <a:latin typeface="Arial" pitchFamily="34" charset="0"/>
                <a:ea typeface="ＭＳ Ｐゴシック" charset="-128"/>
              </a:defRPr>
            </a:lvl3pPr>
            <a:lvl4pPr marL="1600200" indent="-228600">
              <a:defRPr sz="9900">
                <a:solidFill>
                  <a:schemeClr val="tx1"/>
                </a:solidFill>
                <a:latin typeface="Arial" pitchFamily="34" charset="0"/>
                <a:ea typeface="ＭＳ Ｐゴシック" charset="-128"/>
              </a:defRPr>
            </a:lvl4pPr>
            <a:lvl5pPr marL="2057400" indent="-228600">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defRPr sz="9900">
                <a:solidFill>
                  <a:schemeClr val="tx1"/>
                </a:solidFill>
                <a:latin typeface="Arial" pitchFamily="34" charset="0"/>
                <a:ea typeface="ＭＳ Ｐゴシック" charset="-128"/>
              </a:defRPr>
            </a:lvl9pPr>
          </a:lstStyle>
          <a:p>
            <a:pPr algn="ctr" eaLnBrk="0" fontAlgn="base" hangingPunct="0">
              <a:lnSpc>
                <a:spcPct val="70000"/>
              </a:lnSpc>
              <a:spcBef>
                <a:spcPct val="50000"/>
              </a:spcBef>
              <a:spcAft>
                <a:spcPct val="0"/>
              </a:spcAft>
            </a:pPr>
            <a:r>
              <a:rPr lang="en-US" sz="6000" b="1" dirty="0">
                <a:solidFill>
                  <a:srgbClr val="000000"/>
                </a:solidFill>
                <a:latin typeface="Times New Roman"/>
                <a:cs typeface="Times New Roman"/>
              </a:rPr>
              <a:t>R.W. Starcher, T.J. Adam </a:t>
            </a:r>
          </a:p>
          <a:p>
            <a:pPr algn="ctr" eaLnBrk="0" fontAlgn="base" hangingPunct="0">
              <a:lnSpc>
                <a:spcPct val="70000"/>
              </a:lnSpc>
              <a:spcBef>
                <a:spcPct val="50000"/>
              </a:spcBef>
              <a:spcAft>
                <a:spcPct val="0"/>
              </a:spcAft>
            </a:pPr>
            <a:r>
              <a:rPr lang="en-US" sz="5200" dirty="0">
                <a:solidFill>
                  <a:srgbClr val="000000"/>
                </a:solidFill>
                <a:latin typeface="Times New Roman"/>
                <a:cs typeface="Times New Roman"/>
              </a:rPr>
              <a:t>University </a:t>
            </a:r>
            <a:r>
              <a:rPr lang="en-US" sz="5200">
                <a:solidFill>
                  <a:srgbClr val="000000"/>
                </a:solidFill>
                <a:latin typeface="Times New Roman"/>
                <a:cs typeface="Times New Roman"/>
              </a:rPr>
              <a:t>of Minnesota</a:t>
            </a:r>
            <a:endParaRPr lang="en-US" sz="5200" dirty="0">
              <a:solidFill>
                <a:srgbClr val="000000"/>
              </a:solidFill>
              <a:latin typeface="Times New Roman"/>
              <a:cs typeface="Times New Roman"/>
            </a:endParaRPr>
          </a:p>
        </p:txBody>
      </p:sp>
      <p:sp>
        <p:nvSpPr>
          <p:cNvPr id="11" name="Text Box 12"/>
          <p:cNvSpPr txBox="1">
            <a:spLocks noChangeArrowheads="1"/>
          </p:cNvSpPr>
          <p:nvPr/>
        </p:nvSpPr>
        <p:spPr bwMode="auto">
          <a:xfrm>
            <a:off x="685800" y="5875525"/>
            <a:ext cx="7909146" cy="7749035"/>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Introduction</a:t>
            </a:r>
          </a:p>
          <a:p>
            <a:pPr eaLnBrk="0" fontAlgn="base" hangingPunct="0">
              <a:spcBef>
                <a:spcPct val="10000"/>
              </a:spcBef>
              <a:spcAft>
                <a:spcPct val="0"/>
              </a:spcAft>
            </a:pPr>
            <a:r>
              <a:rPr lang="en-US" sz="3200" dirty="0">
                <a:solidFill>
                  <a:srgbClr val="000000"/>
                </a:solidFill>
                <a:effectLst/>
                <a:latin typeface="Arial" panose="020B0604020202020204" pitchFamily="34" charset="0"/>
                <a:ea typeface="Calibri" panose="020F0502020204030204" pitchFamily="34" charset="0"/>
              </a:rPr>
              <a:t>COVID-19 strained healthcare systems, negatively impacting intensive care unit (ICU) access and outcomes.</a:t>
            </a:r>
            <a:r>
              <a:rPr lang="en-US" sz="3200" baseline="30000" dirty="0">
                <a:effectLst/>
                <a:latin typeface="Arial" panose="020B0604020202020204" pitchFamily="34" charset="0"/>
                <a:ea typeface="Calibri" panose="020F0502020204030204" pitchFamily="34" charset="0"/>
              </a:rPr>
              <a:t>1</a:t>
            </a:r>
            <a:r>
              <a:rPr lang="en-US" sz="3200" dirty="0">
                <a:solidFill>
                  <a:srgbClr val="000000"/>
                </a:solidFill>
                <a:effectLst/>
                <a:latin typeface="Arial" panose="020B0604020202020204" pitchFamily="34" charset="0"/>
                <a:ea typeface="Calibri" panose="020F0502020204030204" pitchFamily="34" charset="0"/>
              </a:rPr>
              <a:t>  With only 1% of ICU beds in rural areas, rural patients face additional geographic disparities that may worsen the effects of strain</a:t>
            </a:r>
            <a:r>
              <a:rPr lang="en-US" sz="3200" dirty="0">
                <a:effectLst/>
                <a:latin typeface="Arial" panose="020B0604020202020204" pitchFamily="34" charset="0"/>
                <a:ea typeface="Arial" panose="020B0604020202020204" pitchFamily="34" charset="0"/>
              </a:rPr>
              <a:t>.</a:t>
            </a:r>
            <a:r>
              <a:rPr lang="en-US" sz="3200" baseline="30000" dirty="0">
                <a:effectLst/>
                <a:latin typeface="Arial" panose="020B0604020202020204" pitchFamily="34" charset="0"/>
                <a:ea typeface="Calibri" panose="020F0502020204030204" pitchFamily="34" charset="0"/>
              </a:rPr>
              <a:t>2</a:t>
            </a:r>
            <a:r>
              <a:rPr lang="en-US" sz="3200" dirty="0">
                <a:effectLst/>
                <a:latin typeface="Arial" panose="020B0604020202020204" pitchFamily="34" charset="0"/>
                <a:ea typeface="Arial" panose="020B0604020202020204" pitchFamily="34" charset="0"/>
              </a:rPr>
              <a:t>  </a:t>
            </a:r>
            <a:r>
              <a:rPr lang="en-US" sz="3200" dirty="0">
                <a:solidFill>
                  <a:srgbClr val="000000"/>
                </a:solidFill>
                <a:effectLst/>
                <a:latin typeface="Arial" panose="020B0604020202020204" pitchFamily="34" charset="0"/>
                <a:ea typeface="Calibri" panose="020F0502020204030204" pitchFamily="34" charset="0"/>
              </a:rPr>
              <a:t>It is unknown whether rural and urban ICUs responded differently to COVID-19 system strain and whether rural populations experienced higher mortality.</a:t>
            </a:r>
            <a:endParaRPr lang="en-US" sz="40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4400" b="1"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r>
              <a:rPr lang="en-US" sz="2400" dirty="0">
                <a:solidFill>
                  <a:srgbClr val="000000"/>
                </a:solidFill>
                <a:latin typeface="Times New Roman"/>
                <a:cs typeface="Times New Roman"/>
              </a:rPr>
              <a:t>	</a:t>
            </a:r>
          </a:p>
        </p:txBody>
      </p:sp>
      <p:sp>
        <p:nvSpPr>
          <p:cNvPr id="12" name="Text Box 12"/>
          <p:cNvSpPr txBox="1">
            <a:spLocks noChangeArrowheads="1"/>
          </p:cNvSpPr>
          <p:nvPr/>
        </p:nvSpPr>
        <p:spPr bwMode="auto">
          <a:xfrm>
            <a:off x="685800" y="18867161"/>
            <a:ext cx="7909146" cy="6249396"/>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Methods</a:t>
            </a:r>
          </a:p>
          <a:p>
            <a:pPr eaLnBrk="0" fontAlgn="base" hangingPunct="0">
              <a:spcBef>
                <a:spcPct val="10000"/>
              </a:spcBef>
              <a:spcAft>
                <a:spcPct val="0"/>
              </a:spcAft>
            </a:pPr>
            <a:r>
              <a:rPr lang="en-US" sz="2400" dirty="0">
                <a:solidFill>
                  <a:srgbClr val="000000"/>
                </a:solidFill>
                <a:effectLst/>
                <a:latin typeface="Arial" panose="020B0604020202020204" pitchFamily="34" charset="0"/>
                <a:ea typeface="Calibri" panose="020F0502020204030204" pitchFamily="34" charset="0"/>
              </a:rPr>
              <a:t>Minnesota hospital utilization and mortality data were extracted from public datasets</a:t>
            </a:r>
            <a:r>
              <a:rPr lang="en-US" sz="2400" baseline="30000" dirty="0">
                <a:effectLst/>
                <a:latin typeface="Arial" panose="020B0604020202020204" pitchFamily="34" charset="0"/>
                <a:ea typeface="Calibri" panose="020F0502020204030204" pitchFamily="34" charset="0"/>
              </a:rPr>
              <a:t>3–5</a:t>
            </a:r>
            <a:r>
              <a:rPr lang="en-US" sz="2400" dirty="0">
                <a:solidFill>
                  <a:srgbClr val="000000"/>
                </a:solidFill>
                <a:effectLst/>
                <a:latin typeface="Arial" panose="020B0604020202020204" pitchFamily="34" charset="0"/>
                <a:ea typeface="Calibri" panose="020F0502020204030204" pitchFamily="34" charset="0"/>
              </a:rPr>
              <a:t> from March 1, 2020, through January 8, 2023.  Federal rural definitions</a:t>
            </a:r>
            <a:r>
              <a:rPr lang="en-US" sz="2400" baseline="30000" dirty="0">
                <a:effectLst/>
                <a:latin typeface="Arial" panose="020B0604020202020204" pitchFamily="34" charset="0"/>
                <a:ea typeface="Calibri" panose="020F0502020204030204" pitchFamily="34" charset="0"/>
              </a:rPr>
              <a:t>6</a:t>
            </a:r>
            <a:r>
              <a:rPr lang="en-US" sz="2400" dirty="0">
                <a:solidFill>
                  <a:srgbClr val="000000"/>
                </a:solidFill>
                <a:effectLst/>
                <a:latin typeface="Arial" panose="020B0604020202020204" pitchFamily="34" charset="0"/>
                <a:ea typeface="Calibri" panose="020F0502020204030204" pitchFamily="34" charset="0"/>
              </a:rPr>
              <a:t> determined rurality.  Weeks with excess mortality were proxies for times of strain.</a:t>
            </a:r>
            <a:r>
              <a:rPr lang="en-US" sz="2400" baseline="30000" dirty="0">
                <a:effectLst/>
                <a:latin typeface="Arial" panose="020B0604020202020204" pitchFamily="34" charset="0"/>
                <a:ea typeface="Calibri" panose="020F0502020204030204" pitchFamily="34" charset="0"/>
              </a:rPr>
              <a:t>4</a:t>
            </a:r>
            <a:r>
              <a:rPr lang="en-US" sz="2400" dirty="0">
                <a:solidFill>
                  <a:srgbClr val="000000"/>
                </a:solidFill>
                <a:effectLst/>
                <a:latin typeface="Arial" panose="020B0604020202020204" pitchFamily="34" charset="0"/>
                <a:ea typeface="Calibri" panose="020F0502020204030204" pitchFamily="34" charset="0"/>
              </a:rPr>
              <a:t>  In cases where sample sizes were too small, the mean ranges of potential values were imputed and incorporated within rurality zones.  Two-tailed t-testing compared means.  Data management was performed with Python (version 3.10.6) and statistical analyses with RStudio (R version 4.2.2).</a:t>
            </a:r>
            <a:endParaRPr lang="en-US" sz="32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p:txBody>
      </p:sp>
      <p:sp>
        <p:nvSpPr>
          <p:cNvPr id="13" name="Text Box 12"/>
          <p:cNvSpPr txBox="1">
            <a:spLocks noChangeArrowheads="1"/>
          </p:cNvSpPr>
          <p:nvPr/>
        </p:nvSpPr>
        <p:spPr bwMode="auto">
          <a:xfrm>
            <a:off x="35296254" y="5875525"/>
            <a:ext cx="7909146" cy="11749006"/>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Discussion</a:t>
            </a:r>
          </a:p>
          <a:p>
            <a:pPr eaLnBrk="0" fontAlgn="base" hangingPunct="0">
              <a:spcBef>
                <a:spcPct val="0"/>
              </a:spcBef>
              <a:spcAft>
                <a:spcPct val="0"/>
              </a:spcAft>
              <a:tabLst/>
              <a:defRPr/>
            </a:pPr>
            <a:r>
              <a:rPr kumimoji="0" lang="en-US" sz="3200" i="0" u="none" strike="noStrike" kern="1200" cap="none" spc="0" normalizeH="0" baseline="0" noProof="0" dirty="0">
                <a:ln>
                  <a:noFill/>
                </a:ln>
                <a:solidFill>
                  <a:srgbClr val="000000"/>
                </a:solidFill>
                <a:effectLst/>
                <a:uLnTx/>
                <a:uFillTx/>
                <a:ea typeface="Calibri" panose="020F0502020204030204" pitchFamily="34" charset="0"/>
                <a:cs typeface="Arial" panose="020B0604020202020204" pitchFamily="34" charset="0"/>
              </a:rPr>
              <a:t>There were 3 major COVID surges in Minnesota, each associated with periods of excess mortality.  The initial surge saw significantly greater mortality in urban areas, but the subsequent surges affected rural populations more – albeit not significantly so.</a:t>
            </a:r>
            <a:endParaRPr kumimoji="0" lang="en-US" sz="3200" i="0" u="none" strike="noStrike" kern="1200" cap="none" spc="0" normalizeH="0" baseline="0" noProof="0" dirty="0">
              <a:ln>
                <a:noFill/>
              </a:ln>
              <a:solidFill>
                <a:srgbClr val="000000"/>
              </a:solidFill>
              <a:effectLst/>
              <a:uLnTx/>
              <a:uFillTx/>
              <a:ea typeface="+mn-ea"/>
              <a:cs typeface="Arial" panose="020B0604020202020204" pitchFamily="34" charset="0"/>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kumimoji="0" lang="en-US" sz="3200" b="0"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Urban ICUs had more beds, but neither urban nor rural ICUs had greater capacity during surges.</a:t>
            </a:r>
          </a:p>
          <a:p>
            <a:pPr marL="0" marR="0" lvl="0" indent="0" algn="l" defTabSz="457200" rtl="0" eaLnBrk="0" fontAlgn="base" latinLnBrk="0" hangingPunct="0">
              <a:lnSpc>
                <a:spcPct val="100000"/>
              </a:lnSpc>
              <a:spcBef>
                <a:spcPct val="0"/>
              </a:spcBef>
              <a:spcAft>
                <a:spcPct val="0"/>
              </a:spcAft>
              <a:buClrTx/>
              <a:buSzTx/>
              <a:buFontTx/>
              <a:buNone/>
              <a:tabLst/>
              <a:defRPr/>
            </a:pPr>
            <a:endParaRPr lang="en-US" sz="3200" dirty="0">
              <a:solidFill>
                <a:srgbClr val="000000"/>
              </a:solidFill>
              <a:ea typeface="Calibri" panose="020F0502020204030204" pitchFamily="34" charset="0"/>
            </a:endParaRP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Rural and urban ICU censuses were higher and mortality was greater during surges.  While rural ICU census was low, it had a greater relative increase during times of strain, suggesting some downstream effects from system strain.</a:t>
            </a:r>
            <a:endParaRPr kumimoji="0" lang="en-US" sz="3200" b="0" i="0" u="none" strike="noStrike" kern="1200" cap="none" spc="0" normalizeH="0" baseline="0" noProof="0" dirty="0">
              <a:ln>
                <a:noFill/>
              </a:ln>
              <a:solidFill>
                <a:srgbClr val="000000"/>
              </a:solidFill>
              <a:effectLst/>
              <a:uLnTx/>
              <a:uFillTx/>
              <a:ea typeface="Calibri" panose="020F0502020204030204" pitchFamily="34" charset="0"/>
              <a:cs typeface="Arial" panose="020B0604020202020204" pitchFamily="34" charset="0"/>
            </a:endParaRPr>
          </a:p>
          <a:p>
            <a:pPr marL="0" marR="0" lvl="0" indent="0" algn="l" defTabSz="457200" rtl="0" eaLnBrk="0" fontAlgn="base" latinLnBrk="0" hangingPunct="0">
              <a:lnSpc>
                <a:spcPct val="100000"/>
              </a:lnSpc>
              <a:spcBef>
                <a:spcPct val="0"/>
              </a:spcBef>
              <a:spcAft>
                <a:spcPct val="0"/>
              </a:spcAft>
              <a:buClrTx/>
              <a:buSzTx/>
              <a:buFontTx/>
              <a:buNone/>
              <a:tabLst/>
              <a:defRPr/>
            </a:pPr>
            <a:endParaRPr lang="en-US" sz="3200" dirty="0">
              <a:solidFill>
                <a:srgbClr val="000000"/>
              </a:solidFill>
              <a:ea typeface="Calibri" panose="020F0502020204030204" pitchFamily="34" charset="0"/>
              <a:cs typeface="Arial" panose="020B0604020202020204" pitchFamily="34" charset="0"/>
            </a:endParaRPr>
          </a:p>
        </p:txBody>
      </p:sp>
      <p:sp>
        <p:nvSpPr>
          <p:cNvPr id="14" name="Text Box 12"/>
          <p:cNvSpPr txBox="1">
            <a:spLocks noChangeArrowheads="1"/>
          </p:cNvSpPr>
          <p:nvPr/>
        </p:nvSpPr>
        <p:spPr bwMode="auto">
          <a:xfrm>
            <a:off x="35296254" y="18034899"/>
            <a:ext cx="7909146" cy="6198149"/>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Conclusion</a:t>
            </a:r>
          </a:p>
          <a:p>
            <a:pPr eaLnBrk="0" fontAlgn="base" hangingPunct="0">
              <a:spcBef>
                <a:spcPct val="0"/>
              </a:spcBef>
              <a:spcAft>
                <a:spcPct val="0"/>
              </a:spcAft>
            </a:pPr>
            <a:r>
              <a:rPr kumimoji="0" lang="en-US" sz="3200" b="0" i="0" u="none" strike="noStrike" kern="12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System strain during the COVID pandemic in Minnesota was associated with a disproportionately larger increase in rural ICU census compared to urban ICU census without mobilization of greater resources or significant differences in mortality.</a:t>
            </a:r>
            <a:endParaRPr kumimoji="0" lang="en-US" sz="3200" b="0" i="0" u="none" strike="noStrike" kern="1200" cap="none" spc="0" normalizeH="0" baseline="0" noProof="0" dirty="0">
              <a:ln>
                <a:noFill/>
              </a:ln>
              <a:solidFill>
                <a:srgbClr val="000000"/>
              </a:solidFill>
              <a:effectLst/>
              <a:uLnTx/>
              <a:uFillTx/>
              <a:ea typeface="Calibri" panose="020F0502020204030204" pitchFamily="34" charset="0"/>
              <a:cs typeface="Arial" panose="020B0604020202020204" pitchFamily="34" charset="0"/>
            </a:endParaRPr>
          </a:p>
        </p:txBody>
      </p:sp>
      <p:sp>
        <p:nvSpPr>
          <p:cNvPr id="2" name="Text Box 12">
            <a:extLst>
              <a:ext uri="{FF2B5EF4-FFF2-40B4-BE49-F238E27FC236}">
                <a16:creationId xmlns:a16="http://schemas.microsoft.com/office/drawing/2014/main" id="{833BD841-169B-B4BC-6E84-051D0B062A98}"/>
              </a:ext>
            </a:extLst>
          </p:cNvPr>
          <p:cNvSpPr txBox="1">
            <a:spLocks noChangeArrowheads="1"/>
          </p:cNvSpPr>
          <p:nvPr/>
        </p:nvSpPr>
        <p:spPr bwMode="auto">
          <a:xfrm>
            <a:off x="685800" y="13951005"/>
            <a:ext cx="7909146" cy="4650670"/>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Hypothesis</a:t>
            </a:r>
          </a:p>
          <a:p>
            <a:pPr eaLnBrk="0" fontAlgn="base" hangingPunct="0">
              <a:spcBef>
                <a:spcPct val="10000"/>
              </a:spcBef>
              <a:spcAft>
                <a:spcPct val="0"/>
              </a:spcAft>
            </a:pPr>
            <a:r>
              <a:rPr lang="en-US" sz="3200" dirty="0">
                <a:solidFill>
                  <a:srgbClr val="000000"/>
                </a:solidFill>
                <a:effectLst/>
                <a:latin typeface="Arial" panose="020B0604020202020204" pitchFamily="34" charset="0"/>
                <a:ea typeface="Calibri" panose="020F0502020204030204" pitchFamily="34" charset="0"/>
              </a:rPr>
              <a:t>Urban ICUs – and not rural ICUs -- in Minnesota expanded ICU capacity during periods of greatest system strain, but rural patients had higher mortality rates as a downstream effect of strain.</a:t>
            </a:r>
            <a:endParaRPr lang="en-US" sz="40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p:txBody>
      </p:sp>
      <p:sp>
        <p:nvSpPr>
          <p:cNvPr id="3" name="Text Box 12">
            <a:extLst>
              <a:ext uri="{FF2B5EF4-FFF2-40B4-BE49-F238E27FC236}">
                <a16:creationId xmlns:a16="http://schemas.microsoft.com/office/drawing/2014/main" id="{575F0582-B517-2BBF-868E-5BC8BEB15591}"/>
              </a:ext>
            </a:extLst>
          </p:cNvPr>
          <p:cNvSpPr txBox="1">
            <a:spLocks noChangeArrowheads="1"/>
          </p:cNvSpPr>
          <p:nvPr/>
        </p:nvSpPr>
        <p:spPr bwMode="auto">
          <a:xfrm>
            <a:off x="35296254" y="24676194"/>
            <a:ext cx="7909146" cy="5355245"/>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References</a:t>
            </a: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1. </a:t>
            </a:r>
            <a:r>
              <a:rPr lang="en-US" sz="1200" kern="100" dirty="0" err="1">
                <a:effectLst/>
                <a:latin typeface="Arial" panose="020B0604020202020204" pitchFamily="34" charset="0"/>
                <a:ea typeface="Calibri" panose="020F0502020204030204" pitchFamily="34" charset="0"/>
                <a:cs typeface="Times New Roman" panose="02020603050405020304" pitchFamily="18" charset="0"/>
              </a:rPr>
              <a:t>Bravata</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DM, Perkins AJ, Myers LJ, et al. Association of Intensive Care Unit Patient Load and Demand With Mortality Rates in US Department of Veterans Affairs Hospitals During the COVID-19 Pandemic. </a:t>
            </a:r>
            <a:r>
              <a:rPr lang="en-US" sz="1200" i="1" kern="100" dirty="0">
                <a:effectLst/>
                <a:latin typeface="Arial" panose="020B0604020202020204" pitchFamily="34" charset="0"/>
                <a:ea typeface="Calibri" panose="020F0502020204030204" pitchFamily="34" charset="0"/>
                <a:cs typeface="Times New Roman" panose="02020603050405020304" pitchFamily="18" charset="0"/>
              </a:rPr>
              <a:t>JAMA </a:t>
            </a:r>
            <a:r>
              <a:rPr lang="en-US" sz="1200" i="1" kern="100" dirty="0" err="1">
                <a:effectLst/>
                <a:latin typeface="Arial" panose="020B0604020202020204" pitchFamily="34" charset="0"/>
                <a:ea typeface="Calibri" panose="020F0502020204030204" pitchFamily="34" charset="0"/>
                <a:cs typeface="Times New Roman" panose="02020603050405020304" pitchFamily="18" charset="0"/>
              </a:rPr>
              <a:t>Netw</a:t>
            </a:r>
            <a:r>
              <a:rPr lang="en-US" sz="1200" i="1" kern="100" dirty="0">
                <a:effectLst/>
                <a:latin typeface="Arial" panose="020B0604020202020204" pitchFamily="34" charset="0"/>
                <a:ea typeface="Calibri" panose="020F0502020204030204" pitchFamily="34" charset="0"/>
                <a:cs typeface="Times New Roman" panose="02020603050405020304" pitchFamily="18" charset="0"/>
              </a:rPr>
              <a:t> Open</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2021;4(1):e2034266. doi:10.1001/jamanetworkopen.2020.34266</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2. Halpern NA, Tan KS. United States Resource Availability for COVID-19. </a:t>
            </a:r>
            <a:r>
              <a:rPr lang="en-US" sz="1200" i="1" kern="100" dirty="0">
                <a:effectLst/>
                <a:latin typeface="Arial" panose="020B0604020202020204" pitchFamily="34" charset="0"/>
                <a:ea typeface="Calibri" panose="020F0502020204030204" pitchFamily="34" charset="0"/>
                <a:cs typeface="Times New Roman" panose="02020603050405020304" pitchFamily="18" charset="0"/>
              </a:rPr>
              <a:t>5/12/2020</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(Version 3):16.</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3. Minnesota Department of Health. Mortality Data COVID-19. Published online January 19, 2023. Accessed January 20, 2023. https://www.health.state.mn.us/diseases/coronavirus/stats/death.html</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4. National Center for Health Statistics. Excess Deaths Associated with COVID-19. Published online January 18, 2023. Accessed January 20, 2023. https://data.cdc.gov/NCHS/Excess-Deaths-Associated-with-COVID-19/xkkf-xrst/</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5. HealthData.gov. COVID-19 Reported Patient Impact and Hospital Capacity by Facility. Published online January 16, 2023. Accessed January 20, 2023. https://healthdata.gov/Hospital/COVID-19-Reported-Patient-Impact-and-Hospital-Capa/anag-cw7u</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kern="100" dirty="0">
                <a:effectLst/>
                <a:latin typeface="Arial" panose="020B0604020202020204" pitchFamily="34" charset="0"/>
                <a:ea typeface="Calibri" panose="020F0502020204030204" pitchFamily="34" charset="0"/>
                <a:cs typeface="Times New Roman" panose="02020603050405020304" pitchFamily="18" charset="0"/>
              </a:rPr>
              <a:t>6. Office of Management and Budget V. 2010 Standards for Delineating Metropolitan and Micropolitan Statistical Areas. </a:t>
            </a:r>
            <a:r>
              <a:rPr lang="en-US" sz="1200" i="1" kern="100" dirty="0">
                <a:effectLst/>
                <a:latin typeface="Arial" panose="020B0604020202020204" pitchFamily="34" charset="0"/>
                <a:ea typeface="Calibri" panose="020F0502020204030204" pitchFamily="34" charset="0"/>
                <a:cs typeface="Times New Roman" panose="02020603050405020304" pitchFamily="18" charset="0"/>
              </a:rPr>
              <a:t>Fed </a:t>
            </a:r>
            <a:r>
              <a:rPr lang="en-US" sz="1200" i="1" kern="100" dirty="0" err="1">
                <a:effectLst/>
                <a:latin typeface="Arial" panose="020B0604020202020204" pitchFamily="34" charset="0"/>
                <a:ea typeface="Calibri" panose="020F0502020204030204" pitchFamily="34" charset="0"/>
                <a:cs typeface="Times New Roman" panose="02020603050405020304" pitchFamily="18" charset="0"/>
              </a:rPr>
              <a:t>Regist</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2010;75(123).</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endParaRPr lang="en-US" sz="2400" dirty="0">
              <a:solidFill>
                <a:srgbClr val="000000"/>
              </a:solidFill>
              <a:latin typeface="Times New Roman"/>
              <a:cs typeface="Times New Roman"/>
            </a:endParaRPr>
          </a:p>
          <a:p>
            <a:pPr eaLnBrk="0" fontAlgn="base" hangingPunct="0">
              <a:spcBef>
                <a:spcPct val="10000"/>
              </a:spcBef>
              <a:spcAft>
                <a:spcPct val="0"/>
              </a:spcAft>
            </a:pPr>
            <a:r>
              <a:rPr lang="en-US" sz="2400" dirty="0">
                <a:solidFill>
                  <a:srgbClr val="000000"/>
                </a:solidFill>
                <a:latin typeface="Times New Roman"/>
                <a:cs typeface="Times New Roman"/>
              </a:rPr>
              <a:t>	</a:t>
            </a:r>
          </a:p>
        </p:txBody>
      </p:sp>
      <p:grpSp>
        <p:nvGrpSpPr>
          <p:cNvPr id="30" name="Group 29">
            <a:extLst>
              <a:ext uri="{FF2B5EF4-FFF2-40B4-BE49-F238E27FC236}">
                <a16:creationId xmlns:a16="http://schemas.microsoft.com/office/drawing/2014/main" id="{6A4128AE-A9FF-8117-0D3C-B155324F492D}"/>
              </a:ext>
            </a:extLst>
          </p:cNvPr>
          <p:cNvGrpSpPr/>
          <p:nvPr/>
        </p:nvGrpSpPr>
        <p:grpSpPr>
          <a:xfrm>
            <a:off x="9958291" y="5781992"/>
            <a:ext cx="16679438" cy="13635280"/>
            <a:chOff x="13605881" y="6086554"/>
            <a:chExt cx="16679438" cy="13343550"/>
          </a:xfrm>
        </p:grpSpPr>
        <p:pic>
          <p:nvPicPr>
            <p:cNvPr id="19" name="Picture 18" descr="Chart, histogram&#10;&#10;Description automatically generated">
              <a:extLst>
                <a:ext uri="{FF2B5EF4-FFF2-40B4-BE49-F238E27FC236}">
                  <a16:creationId xmlns:a16="http://schemas.microsoft.com/office/drawing/2014/main" id="{6D7322C7-F8BB-6447-9923-CBB8A3CCD85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605881" y="6086554"/>
              <a:ext cx="16679438" cy="13343550"/>
            </a:xfrm>
            <a:prstGeom prst="rect">
              <a:avLst/>
            </a:prstGeom>
          </p:spPr>
        </p:pic>
        <p:sp>
          <p:nvSpPr>
            <p:cNvPr id="20" name="Rectangle 19">
              <a:extLst>
                <a:ext uri="{FF2B5EF4-FFF2-40B4-BE49-F238E27FC236}">
                  <a16:creationId xmlns:a16="http://schemas.microsoft.com/office/drawing/2014/main" id="{AB4A9EC4-423A-E5A5-885B-6E2C79951F6B}"/>
                </a:ext>
              </a:extLst>
            </p:cNvPr>
            <p:cNvSpPr/>
            <p:nvPr/>
          </p:nvSpPr>
          <p:spPr>
            <a:xfrm>
              <a:off x="27218640" y="8290560"/>
              <a:ext cx="2651760" cy="341376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B840069F-1377-DD34-E3A5-C5290AD401F4}"/>
                </a:ext>
              </a:extLst>
            </p:cNvPr>
            <p:cNvCxnSpPr/>
            <p:nvPr/>
          </p:nvCxnSpPr>
          <p:spPr>
            <a:xfrm>
              <a:off x="27305000" y="8762944"/>
              <a:ext cx="685800" cy="0"/>
            </a:xfrm>
            <a:prstGeom prst="line">
              <a:avLst/>
            </a:prstGeom>
            <a:ln w="762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D164B11-0F53-D386-84FB-6102067110D9}"/>
                </a:ext>
              </a:extLst>
            </p:cNvPr>
            <p:cNvCxnSpPr/>
            <p:nvPr/>
          </p:nvCxnSpPr>
          <p:spPr>
            <a:xfrm>
              <a:off x="27305000" y="9397944"/>
              <a:ext cx="68580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E310B46-6E0B-175A-4CFC-6633FFA2E531}"/>
                </a:ext>
              </a:extLst>
            </p:cNvPr>
            <p:cNvSpPr txBox="1"/>
            <p:nvPr/>
          </p:nvSpPr>
          <p:spPr>
            <a:xfrm>
              <a:off x="28194000" y="8547100"/>
              <a:ext cx="1498600" cy="461665"/>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Rural</a:t>
              </a:r>
            </a:p>
          </p:txBody>
        </p:sp>
        <p:sp>
          <p:nvSpPr>
            <p:cNvPr id="25" name="TextBox 24">
              <a:extLst>
                <a:ext uri="{FF2B5EF4-FFF2-40B4-BE49-F238E27FC236}">
                  <a16:creationId xmlns:a16="http://schemas.microsoft.com/office/drawing/2014/main" id="{95235AB5-8610-8CE0-9E9E-7015EA2A88C9}"/>
                </a:ext>
              </a:extLst>
            </p:cNvPr>
            <p:cNvSpPr txBox="1"/>
            <p:nvPr/>
          </p:nvSpPr>
          <p:spPr>
            <a:xfrm>
              <a:off x="28181300" y="9155469"/>
              <a:ext cx="1498600" cy="461665"/>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Urban</a:t>
              </a:r>
            </a:p>
          </p:txBody>
        </p:sp>
        <p:cxnSp>
          <p:nvCxnSpPr>
            <p:cNvPr id="27" name="Straight Connector 26">
              <a:extLst>
                <a:ext uri="{FF2B5EF4-FFF2-40B4-BE49-F238E27FC236}">
                  <a16:creationId xmlns:a16="http://schemas.microsoft.com/office/drawing/2014/main" id="{14855B1A-CDF6-9E57-8801-071D20FA27B6}"/>
                </a:ext>
              </a:extLst>
            </p:cNvPr>
            <p:cNvCxnSpPr>
              <a:endCxn id="20" idx="3"/>
            </p:cNvCxnSpPr>
            <p:nvPr/>
          </p:nvCxnSpPr>
          <p:spPr>
            <a:xfrm>
              <a:off x="27218640" y="9997440"/>
              <a:ext cx="2651760" cy="0"/>
            </a:xfrm>
            <a:prstGeom prst="line">
              <a:avLst/>
            </a:prstGeom>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ACBAD2A8-D46B-126E-6FF3-C08EC8AC55EB}"/>
                </a:ext>
              </a:extLst>
            </p:cNvPr>
            <p:cNvSpPr/>
            <p:nvPr/>
          </p:nvSpPr>
          <p:spPr>
            <a:xfrm>
              <a:off x="27393900" y="10363200"/>
              <a:ext cx="596900" cy="868734"/>
            </a:xfrm>
            <a:prstGeom prst="rect">
              <a:avLst/>
            </a:prstGeom>
            <a:solidFill>
              <a:srgbClr val="F0F0B0"/>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0697475-73D7-0A86-AD25-7B974810C574}"/>
                </a:ext>
              </a:extLst>
            </p:cNvPr>
            <p:cNvSpPr txBox="1"/>
            <p:nvPr/>
          </p:nvSpPr>
          <p:spPr>
            <a:xfrm>
              <a:off x="28194000" y="10193649"/>
              <a:ext cx="1676400" cy="1569660"/>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Period of Excess Mortality  (strain)</a:t>
              </a:r>
            </a:p>
          </p:txBody>
        </p:sp>
      </p:grpSp>
      <p:sp>
        <p:nvSpPr>
          <p:cNvPr id="4" name="Text Box 12">
            <a:extLst>
              <a:ext uri="{FF2B5EF4-FFF2-40B4-BE49-F238E27FC236}">
                <a16:creationId xmlns:a16="http://schemas.microsoft.com/office/drawing/2014/main" id="{70487B04-D969-6D60-8DC2-4808499CD4E6}"/>
              </a:ext>
            </a:extLst>
          </p:cNvPr>
          <p:cNvSpPr txBox="1">
            <a:spLocks noChangeArrowheads="1"/>
          </p:cNvSpPr>
          <p:nvPr/>
        </p:nvSpPr>
        <p:spPr bwMode="auto">
          <a:xfrm>
            <a:off x="685800" y="25394310"/>
            <a:ext cx="7909146" cy="4637129"/>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834480" tIns="417240" rIns="834480" bIns="834480"/>
          <a:lstStyle>
            <a:lvl1pPr>
              <a:tabLst>
                <a:tab pos="390525" algn="l"/>
              </a:tabLst>
              <a:defRPr sz="9900">
                <a:solidFill>
                  <a:schemeClr val="tx1"/>
                </a:solidFill>
                <a:latin typeface="Arial" pitchFamily="34" charset="0"/>
                <a:ea typeface="ＭＳ Ｐゴシック" charset="-128"/>
              </a:defRPr>
            </a:lvl1pPr>
            <a:lvl2pPr marL="742950" indent="-285750">
              <a:tabLst>
                <a:tab pos="390525" algn="l"/>
              </a:tabLst>
              <a:defRPr sz="9900">
                <a:solidFill>
                  <a:schemeClr val="tx1"/>
                </a:solidFill>
                <a:latin typeface="Arial" pitchFamily="34" charset="0"/>
                <a:ea typeface="ＭＳ Ｐゴシック" charset="-128"/>
              </a:defRPr>
            </a:lvl2pPr>
            <a:lvl3pPr marL="1143000" indent="-228600">
              <a:tabLst>
                <a:tab pos="390525" algn="l"/>
              </a:tabLst>
              <a:defRPr sz="9900">
                <a:solidFill>
                  <a:schemeClr val="tx1"/>
                </a:solidFill>
                <a:latin typeface="Arial" pitchFamily="34" charset="0"/>
                <a:ea typeface="ＭＳ Ｐゴシック" charset="-128"/>
              </a:defRPr>
            </a:lvl3pPr>
            <a:lvl4pPr marL="1600200" indent="-228600">
              <a:tabLst>
                <a:tab pos="390525" algn="l"/>
              </a:tabLst>
              <a:defRPr sz="9900">
                <a:solidFill>
                  <a:schemeClr val="tx1"/>
                </a:solidFill>
                <a:latin typeface="Arial" pitchFamily="34" charset="0"/>
                <a:ea typeface="ＭＳ Ｐゴシック" charset="-128"/>
              </a:defRPr>
            </a:lvl4pPr>
            <a:lvl5pPr marL="2057400" indent="-228600">
              <a:tabLst>
                <a:tab pos="390525" algn="l"/>
              </a:tabLst>
              <a:defRPr sz="9900">
                <a:solidFill>
                  <a:schemeClr val="tx1"/>
                </a:solidFill>
                <a:latin typeface="Arial" pitchFamily="34" charset="0"/>
                <a:ea typeface="ＭＳ Ｐゴシック" charset="-128"/>
              </a:defRPr>
            </a:lvl5pPr>
            <a:lvl6pPr marL="25146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6pPr>
            <a:lvl7pPr marL="29718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7pPr>
            <a:lvl8pPr marL="34290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8pPr>
            <a:lvl9pPr marL="3886200" indent="-228600" eaLnBrk="0" fontAlgn="base" hangingPunct="0">
              <a:spcBef>
                <a:spcPct val="0"/>
              </a:spcBef>
              <a:spcAft>
                <a:spcPct val="0"/>
              </a:spcAft>
              <a:tabLst>
                <a:tab pos="390525" algn="l"/>
              </a:tabLst>
              <a:defRPr sz="9900">
                <a:solidFill>
                  <a:schemeClr val="tx1"/>
                </a:solidFill>
                <a:latin typeface="Arial" pitchFamily="34" charset="0"/>
                <a:ea typeface="ＭＳ Ｐゴシック" charset="-128"/>
              </a:defRPr>
            </a:lvl9pPr>
          </a:lstStyle>
          <a:p>
            <a:pPr algn="just" eaLnBrk="0" fontAlgn="base" hangingPunct="0">
              <a:spcBef>
                <a:spcPct val="0"/>
              </a:spcBef>
              <a:spcAft>
                <a:spcPct val="0"/>
              </a:spcAft>
            </a:pPr>
            <a:r>
              <a:rPr lang="en-US" sz="4400" b="1" dirty="0">
                <a:solidFill>
                  <a:srgbClr val="000000"/>
                </a:solidFill>
                <a:latin typeface="Times New Roman"/>
                <a:cs typeface="Times New Roman"/>
              </a:rPr>
              <a:t>Results</a:t>
            </a:r>
          </a:p>
          <a:p>
            <a:pPr eaLnBrk="0" fontAlgn="base" hangingPunct="0">
              <a:spcBef>
                <a:spcPct val="0"/>
              </a:spcBef>
              <a:spcAft>
                <a:spcPct val="0"/>
              </a:spcAft>
            </a:pPr>
            <a:r>
              <a:rPr lang="en-US" sz="3200" dirty="0">
                <a:solidFill>
                  <a:srgbClr val="000000"/>
                </a:solidFill>
                <a:effectLst/>
                <a:latin typeface="Arial" panose="020B0604020202020204" pitchFamily="34" charset="0"/>
                <a:ea typeface="Calibri" panose="020F0502020204030204" pitchFamily="34" charset="0"/>
              </a:rPr>
              <a:t>Of the 131 weeks, 62 (47%) had excess mortality and were deemed periods of system strain. Deaths totaled 28,170 (with 15,984, or 56.7%, being rural individuals).</a:t>
            </a:r>
            <a:endParaRPr lang="en-US" sz="6600" b="1" dirty="0">
              <a:solidFill>
                <a:srgbClr val="000000"/>
              </a:solidFill>
              <a:latin typeface="Times New Roman"/>
              <a:cs typeface="Times New Roman"/>
            </a:endParaRPr>
          </a:p>
        </p:txBody>
      </p:sp>
      <p:sp>
        <p:nvSpPr>
          <p:cNvPr id="35" name="Right Bracket 34">
            <a:extLst>
              <a:ext uri="{FF2B5EF4-FFF2-40B4-BE49-F238E27FC236}">
                <a16:creationId xmlns:a16="http://schemas.microsoft.com/office/drawing/2014/main" id="{E5C875D0-5528-B948-8D13-79FF686BD1DE}"/>
              </a:ext>
            </a:extLst>
          </p:cNvPr>
          <p:cNvSpPr/>
          <p:nvPr/>
        </p:nvSpPr>
        <p:spPr>
          <a:xfrm rot="16200000">
            <a:off x="28925703" y="11095693"/>
            <a:ext cx="137717" cy="1219200"/>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Right Bracket 35">
            <a:extLst>
              <a:ext uri="{FF2B5EF4-FFF2-40B4-BE49-F238E27FC236}">
                <a16:creationId xmlns:a16="http://schemas.microsoft.com/office/drawing/2014/main" id="{164BA3A7-8B0C-F0D4-E1F5-290A74206ACE}"/>
              </a:ext>
            </a:extLst>
          </p:cNvPr>
          <p:cNvSpPr/>
          <p:nvPr/>
        </p:nvSpPr>
        <p:spPr>
          <a:xfrm rot="16200000">
            <a:off x="31905904" y="9734361"/>
            <a:ext cx="149051" cy="1219200"/>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D2DAEB0D-8E9B-C909-52E9-EE2C3EAD73A0}"/>
              </a:ext>
            </a:extLst>
          </p:cNvPr>
          <p:cNvSpPr txBox="1"/>
          <p:nvPr/>
        </p:nvSpPr>
        <p:spPr>
          <a:xfrm>
            <a:off x="30652588" y="9862668"/>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P=0.7296</a:t>
            </a:r>
          </a:p>
        </p:txBody>
      </p:sp>
      <p:sp>
        <p:nvSpPr>
          <p:cNvPr id="40" name="TextBox 39">
            <a:extLst>
              <a:ext uri="{FF2B5EF4-FFF2-40B4-BE49-F238E27FC236}">
                <a16:creationId xmlns:a16="http://schemas.microsoft.com/office/drawing/2014/main" id="{77FDAE82-24C2-8A2B-D81D-ACFC19D5064D}"/>
              </a:ext>
            </a:extLst>
          </p:cNvPr>
          <p:cNvSpPr txBox="1"/>
          <p:nvPr/>
        </p:nvSpPr>
        <p:spPr>
          <a:xfrm>
            <a:off x="27758379" y="11212492"/>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P=0.6135</a:t>
            </a:r>
          </a:p>
        </p:txBody>
      </p:sp>
      <p:sp>
        <p:nvSpPr>
          <p:cNvPr id="41" name="Right Bracket 40">
            <a:extLst>
              <a:ext uri="{FF2B5EF4-FFF2-40B4-BE49-F238E27FC236}">
                <a16:creationId xmlns:a16="http://schemas.microsoft.com/office/drawing/2014/main" id="{FAA1161E-0BCD-9E11-5594-B28C24D86A1E}"/>
              </a:ext>
            </a:extLst>
          </p:cNvPr>
          <p:cNvSpPr/>
          <p:nvPr/>
        </p:nvSpPr>
        <p:spPr>
          <a:xfrm rot="16200000">
            <a:off x="29636598" y="6642662"/>
            <a:ext cx="236220" cy="3013314"/>
          </a:xfrm>
          <a:prstGeom prst="rightBracket">
            <a:avLst/>
          </a:prstGeom>
          <a:ln w="57150">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E8E4B8AE-3386-B96A-3B21-EF0333B3795F}"/>
              </a:ext>
            </a:extLst>
          </p:cNvPr>
          <p:cNvSpPr txBox="1"/>
          <p:nvPr/>
        </p:nvSpPr>
        <p:spPr>
          <a:xfrm>
            <a:off x="28384961" y="7557019"/>
            <a:ext cx="2472363" cy="400110"/>
          </a:xfrm>
          <a:prstGeom prst="rect">
            <a:avLst/>
          </a:prstGeom>
          <a:noFill/>
        </p:spPr>
        <p:txBody>
          <a:bodyPr wrap="square" rtlCol="0">
            <a:spAutoFit/>
          </a:bodyPr>
          <a:lstStyle/>
          <a:p>
            <a:pPr algn="ctr"/>
            <a:r>
              <a:rPr lang="en-US" sz="2000" dirty="0">
                <a:solidFill>
                  <a:srgbClr val="0000FF"/>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P&lt;0.001</a:t>
            </a:r>
          </a:p>
        </p:txBody>
      </p:sp>
      <p:sp>
        <p:nvSpPr>
          <p:cNvPr id="43" name="Right Bracket 42">
            <a:extLst>
              <a:ext uri="{FF2B5EF4-FFF2-40B4-BE49-F238E27FC236}">
                <a16:creationId xmlns:a16="http://schemas.microsoft.com/office/drawing/2014/main" id="{BA71BD2E-EB41-14CC-F09F-212A77A4B336}"/>
              </a:ext>
            </a:extLst>
          </p:cNvPr>
          <p:cNvSpPr/>
          <p:nvPr/>
        </p:nvSpPr>
        <p:spPr>
          <a:xfrm rot="16200000">
            <a:off x="30989732" y="7785507"/>
            <a:ext cx="236220" cy="3013314"/>
          </a:xfrm>
          <a:prstGeom prst="rightBracket">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TextBox 43">
            <a:extLst>
              <a:ext uri="{FF2B5EF4-FFF2-40B4-BE49-F238E27FC236}">
                <a16:creationId xmlns:a16="http://schemas.microsoft.com/office/drawing/2014/main" id="{E6DBED09-A507-A3DE-7D66-B441336821ED}"/>
              </a:ext>
            </a:extLst>
          </p:cNvPr>
          <p:cNvSpPr txBox="1"/>
          <p:nvPr/>
        </p:nvSpPr>
        <p:spPr>
          <a:xfrm>
            <a:off x="29774877" y="8745827"/>
            <a:ext cx="2472363" cy="400110"/>
          </a:xfrm>
          <a:prstGeom prst="rect">
            <a:avLst/>
          </a:prstGeom>
          <a:noFill/>
        </p:spPr>
        <p:txBody>
          <a:bodyPr wrap="square" rtlCol="0">
            <a:spAutoFit/>
          </a:bodyPr>
          <a:lstStyle/>
          <a:p>
            <a:pPr algn="ctr"/>
            <a:r>
              <a:rPr lang="en-US" sz="20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P&lt;0.001</a:t>
            </a:r>
          </a:p>
        </p:txBody>
      </p:sp>
      <p:sp>
        <p:nvSpPr>
          <p:cNvPr id="46" name="TextBox 45">
            <a:extLst>
              <a:ext uri="{FF2B5EF4-FFF2-40B4-BE49-F238E27FC236}">
                <a16:creationId xmlns:a16="http://schemas.microsoft.com/office/drawing/2014/main" id="{9C834AF5-E4DC-C7F8-1CCA-D730721561ED}"/>
              </a:ext>
            </a:extLst>
          </p:cNvPr>
          <p:cNvSpPr txBox="1"/>
          <p:nvPr/>
        </p:nvSpPr>
        <p:spPr>
          <a:xfrm>
            <a:off x="27104980" y="13070989"/>
            <a:ext cx="6420746" cy="923330"/>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Mortality was higher during periods of system strain for both groups, but there was no difference in mortality rates when directly comparing rural vs. urban.</a:t>
            </a:r>
          </a:p>
        </p:txBody>
      </p:sp>
      <p:grpSp>
        <p:nvGrpSpPr>
          <p:cNvPr id="63" name="Group 62">
            <a:extLst>
              <a:ext uri="{FF2B5EF4-FFF2-40B4-BE49-F238E27FC236}">
                <a16:creationId xmlns:a16="http://schemas.microsoft.com/office/drawing/2014/main" id="{8E3BE8A2-E1A2-D505-165D-1224F0693442}"/>
              </a:ext>
            </a:extLst>
          </p:cNvPr>
          <p:cNvGrpSpPr/>
          <p:nvPr/>
        </p:nvGrpSpPr>
        <p:grpSpPr>
          <a:xfrm>
            <a:off x="10781217" y="22151022"/>
            <a:ext cx="2472363" cy="542956"/>
            <a:chOff x="10926879" y="15124285"/>
            <a:chExt cx="2472363" cy="542956"/>
          </a:xfrm>
        </p:grpSpPr>
        <p:sp>
          <p:nvSpPr>
            <p:cNvPr id="48" name="Right Bracket 47">
              <a:extLst>
                <a:ext uri="{FF2B5EF4-FFF2-40B4-BE49-F238E27FC236}">
                  <a16:creationId xmlns:a16="http://schemas.microsoft.com/office/drawing/2014/main" id="{48A68138-CCC7-AF0F-D419-AB07B1734639}"/>
                </a:ext>
              </a:extLst>
            </p:cNvPr>
            <p:cNvSpPr/>
            <p:nvPr/>
          </p:nvSpPr>
          <p:spPr>
            <a:xfrm rot="16200000">
              <a:off x="12092499" y="14988783"/>
              <a:ext cx="137717" cy="1219200"/>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TextBox 50">
              <a:extLst>
                <a:ext uri="{FF2B5EF4-FFF2-40B4-BE49-F238E27FC236}">
                  <a16:creationId xmlns:a16="http://schemas.microsoft.com/office/drawing/2014/main" id="{2C044BEB-C607-180E-5CFB-DC60B1792DAE}"/>
                </a:ext>
              </a:extLst>
            </p:cNvPr>
            <p:cNvSpPr txBox="1"/>
            <p:nvPr/>
          </p:nvSpPr>
          <p:spPr>
            <a:xfrm>
              <a:off x="10926879" y="15124285"/>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P&lt;0.001</a:t>
              </a:r>
            </a:p>
          </p:txBody>
        </p:sp>
      </p:grpSp>
      <p:sp>
        <p:nvSpPr>
          <p:cNvPr id="52" name="TextBox 51">
            <a:extLst>
              <a:ext uri="{FF2B5EF4-FFF2-40B4-BE49-F238E27FC236}">
                <a16:creationId xmlns:a16="http://schemas.microsoft.com/office/drawing/2014/main" id="{C5852090-4A0E-8AB2-61F4-EF72E2852252}"/>
              </a:ext>
            </a:extLst>
          </p:cNvPr>
          <p:cNvSpPr txBox="1"/>
          <p:nvPr/>
        </p:nvSpPr>
        <p:spPr>
          <a:xfrm>
            <a:off x="13766988" y="22167719"/>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P&lt;0.001</a:t>
            </a:r>
          </a:p>
        </p:txBody>
      </p:sp>
      <p:sp>
        <p:nvSpPr>
          <p:cNvPr id="53" name="Right Bracket 52">
            <a:extLst>
              <a:ext uri="{FF2B5EF4-FFF2-40B4-BE49-F238E27FC236}">
                <a16:creationId xmlns:a16="http://schemas.microsoft.com/office/drawing/2014/main" id="{345E7D28-257C-E6F3-96FB-52A9D5BFEDBA}"/>
              </a:ext>
            </a:extLst>
          </p:cNvPr>
          <p:cNvSpPr/>
          <p:nvPr/>
        </p:nvSpPr>
        <p:spPr>
          <a:xfrm rot="16200000">
            <a:off x="14934311" y="22025291"/>
            <a:ext cx="137717" cy="1219200"/>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TextBox 53">
            <a:extLst>
              <a:ext uri="{FF2B5EF4-FFF2-40B4-BE49-F238E27FC236}">
                <a16:creationId xmlns:a16="http://schemas.microsoft.com/office/drawing/2014/main" id="{FD317294-7B01-8E9C-CE0B-58EA90C99797}"/>
              </a:ext>
            </a:extLst>
          </p:cNvPr>
          <p:cNvSpPr txBox="1"/>
          <p:nvPr/>
        </p:nvSpPr>
        <p:spPr>
          <a:xfrm>
            <a:off x="11921206" y="26736298"/>
            <a:ext cx="2472363" cy="400110"/>
          </a:xfrm>
          <a:prstGeom prst="rect">
            <a:avLst/>
          </a:prstGeom>
          <a:noFill/>
        </p:spPr>
        <p:txBody>
          <a:bodyPr wrap="square" rtlCol="0">
            <a:spAutoFit/>
          </a:bodyPr>
          <a:lstStyle/>
          <a:p>
            <a:pPr algn="ctr"/>
            <a:r>
              <a:rPr lang="en-US" sz="2000" dirty="0">
                <a:solidFill>
                  <a:srgbClr val="0000FF"/>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P=0.3417</a:t>
            </a:r>
          </a:p>
        </p:txBody>
      </p:sp>
      <p:sp>
        <p:nvSpPr>
          <p:cNvPr id="55" name="Right Bracket 54">
            <a:extLst>
              <a:ext uri="{FF2B5EF4-FFF2-40B4-BE49-F238E27FC236}">
                <a16:creationId xmlns:a16="http://schemas.microsoft.com/office/drawing/2014/main" id="{7647862F-8AA8-9575-1FF8-45CEAB7F86CA}"/>
              </a:ext>
            </a:extLst>
          </p:cNvPr>
          <p:cNvSpPr/>
          <p:nvPr/>
        </p:nvSpPr>
        <p:spPr>
          <a:xfrm rot="16200000">
            <a:off x="13068233" y="25703900"/>
            <a:ext cx="236220" cy="3013314"/>
          </a:xfrm>
          <a:prstGeom prst="rightBracket">
            <a:avLst/>
          </a:prstGeom>
          <a:ln w="57150">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Right Bracket 55">
            <a:extLst>
              <a:ext uri="{FF2B5EF4-FFF2-40B4-BE49-F238E27FC236}">
                <a16:creationId xmlns:a16="http://schemas.microsoft.com/office/drawing/2014/main" id="{32239227-A9C9-3F5D-E62A-EB13A8BFD3F8}"/>
              </a:ext>
            </a:extLst>
          </p:cNvPr>
          <p:cNvSpPr/>
          <p:nvPr/>
        </p:nvSpPr>
        <p:spPr>
          <a:xfrm rot="16200000">
            <a:off x="14177738" y="21451529"/>
            <a:ext cx="236220" cy="3013314"/>
          </a:xfrm>
          <a:prstGeom prst="rightBracket">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effectLst>
                <a:outerShdw blurRad="50800" dist="38100" dir="13500000" algn="br" rotWithShape="0">
                  <a:prstClr val="black">
                    <a:alpha val="40000"/>
                  </a:prstClr>
                </a:outerShdw>
              </a:effectLst>
            </a:endParaRPr>
          </a:p>
        </p:txBody>
      </p:sp>
      <p:sp>
        <p:nvSpPr>
          <p:cNvPr id="57" name="TextBox 56">
            <a:extLst>
              <a:ext uri="{FF2B5EF4-FFF2-40B4-BE49-F238E27FC236}">
                <a16:creationId xmlns:a16="http://schemas.microsoft.com/office/drawing/2014/main" id="{20F8F0E4-90D0-8A09-91AE-AA0CBC80D478}"/>
              </a:ext>
            </a:extLst>
          </p:cNvPr>
          <p:cNvSpPr txBox="1"/>
          <p:nvPr/>
        </p:nvSpPr>
        <p:spPr>
          <a:xfrm>
            <a:off x="13027837" y="22853636"/>
            <a:ext cx="2472363" cy="400110"/>
          </a:xfrm>
          <a:prstGeom prst="rect">
            <a:avLst/>
          </a:prstGeom>
          <a:noFill/>
        </p:spPr>
        <p:txBody>
          <a:bodyPr wrap="square" rtlCol="0">
            <a:spAutoFit/>
          </a:bodyPr>
          <a:lstStyle/>
          <a:p>
            <a:pPr algn="ctr"/>
            <a:r>
              <a:rPr lang="en-US" sz="2000"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P=0.1192</a:t>
            </a:r>
          </a:p>
        </p:txBody>
      </p:sp>
      <p:sp>
        <p:nvSpPr>
          <p:cNvPr id="58" name="TextBox 57">
            <a:extLst>
              <a:ext uri="{FF2B5EF4-FFF2-40B4-BE49-F238E27FC236}">
                <a16:creationId xmlns:a16="http://schemas.microsoft.com/office/drawing/2014/main" id="{CF123117-7BF2-64A9-7E8A-7161E3F492D2}"/>
              </a:ext>
            </a:extLst>
          </p:cNvPr>
          <p:cNvSpPr txBox="1"/>
          <p:nvPr/>
        </p:nvSpPr>
        <p:spPr>
          <a:xfrm>
            <a:off x="10439894" y="28939103"/>
            <a:ext cx="6420746" cy="923330"/>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Urban hospitals had more ICU beds than rural hospitals, but neither group had significantly greater bed numbers during periods of strain.</a:t>
            </a:r>
          </a:p>
        </p:txBody>
      </p:sp>
      <p:grpSp>
        <p:nvGrpSpPr>
          <p:cNvPr id="80" name="Group 79">
            <a:extLst>
              <a:ext uri="{FF2B5EF4-FFF2-40B4-BE49-F238E27FC236}">
                <a16:creationId xmlns:a16="http://schemas.microsoft.com/office/drawing/2014/main" id="{60697F4E-A570-52DC-F3E1-2D5302115FDB}"/>
              </a:ext>
            </a:extLst>
          </p:cNvPr>
          <p:cNvGrpSpPr/>
          <p:nvPr/>
        </p:nvGrpSpPr>
        <p:grpSpPr>
          <a:xfrm>
            <a:off x="17498166" y="21294062"/>
            <a:ext cx="7998354" cy="8606005"/>
            <a:chOff x="10051475" y="22383416"/>
            <a:chExt cx="6460611" cy="7600215"/>
          </a:xfrm>
        </p:grpSpPr>
        <p:pic>
          <p:nvPicPr>
            <p:cNvPr id="77" name="Picture 76" descr="Chart, bar chart&#10;&#10;Description automatically generated">
              <a:extLst>
                <a:ext uri="{FF2B5EF4-FFF2-40B4-BE49-F238E27FC236}">
                  <a16:creationId xmlns:a16="http://schemas.microsoft.com/office/drawing/2014/main" id="{E9F64CD1-F405-54F5-DF5E-B01C66D441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89640" y="22383416"/>
              <a:ext cx="6422446" cy="6822658"/>
            </a:xfrm>
            <a:prstGeom prst="rect">
              <a:avLst/>
            </a:prstGeom>
          </p:spPr>
        </p:pic>
        <p:grpSp>
          <p:nvGrpSpPr>
            <p:cNvPr id="64" name="Group 63">
              <a:extLst>
                <a:ext uri="{FF2B5EF4-FFF2-40B4-BE49-F238E27FC236}">
                  <a16:creationId xmlns:a16="http://schemas.microsoft.com/office/drawing/2014/main" id="{793363D4-670C-A616-834B-D3244991D07D}"/>
                </a:ext>
              </a:extLst>
            </p:cNvPr>
            <p:cNvGrpSpPr/>
            <p:nvPr/>
          </p:nvGrpSpPr>
          <p:grpSpPr>
            <a:xfrm>
              <a:off x="12297303" y="23425793"/>
              <a:ext cx="2807237" cy="655101"/>
              <a:chOff x="12744197" y="15804056"/>
              <a:chExt cx="2807237" cy="655101"/>
            </a:xfrm>
          </p:grpSpPr>
          <p:sp>
            <p:nvSpPr>
              <p:cNvPr id="65" name="Right Bracket 64">
                <a:extLst>
                  <a:ext uri="{FF2B5EF4-FFF2-40B4-BE49-F238E27FC236}">
                    <a16:creationId xmlns:a16="http://schemas.microsoft.com/office/drawing/2014/main" id="{7F5EF26F-9C90-9B42-8D15-4C020829B0CD}"/>
                  </a:ext>
                </a:extLst>
              </p:cNvPr>
              <p:cNvSpPr/>
              <p:nvPr/>
            </p:nvSpPr>
            <p:spPr>
              <a:xfrm rot="16200000">
                <a:off x="14114031" y="15021753"/>
                <a:ext cx="104734" cy="2770073"/>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6" name="TextBox 65">
                <a:extLst>
                  <a:ext uri="{FF2B5EF4-FFF2-40B4-BE49-F238E27FC236}">
                    <a16:creationId xmlns:a16="http://schemas.microsoft.com/office/drawing/2014/main" id="{85A0BF3B-2F87-9614-EE63-54184AB954FF}"/>
                  </a:ext>
                </a:extLst>
              </p:cNvPr>
              <p:cNvSpPr txBox="1"/>
              <p:nvPr/>
            </p:nvSpPr>
            <p:spPr>
              <a:xfrm>
                <a:off x="12744197" y="15804056"/>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P=0.028</a:t>
                </a:r>
              </a:p>
            </p:txBody>
          </p:sp>
        </p:grpSp>
        <p:sp>
          <p:nvSpPr>
            <p:cNvPr id="78" name="TextBox 77">
              <a:extLst>
                <a:ext uri="{FF2B5EF4-FFF2-40B4-BE49-F238E27FC236}">
                  <a16:creationId xmlns:a16="http://schemas.microsoft.com/office/drawing/2014/main" id="{9F38830E-F926-912F-27CE-69FD865098B1}"/>
                </a:ext>
              </a:extLst>
            </p:cNvPr>
            <p:cNvSpPr txBox="1"/>
            <p:nvPr/>
          </p:nvSpPr>
          <p:spPr>
            <a:xfrm>
              <a:off x="10051475" y="29060301"/>
              <a:ext cx="6420746" cy="923330"/>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During times of strain, rural hospitals saw a greater percent increase from baseline ICU census; however, their baseline census was less than 1, on average.</a:t>
              </a:r>
            </a:p>
          </p:txBody>
        </p:sp>
      </p:grpSp>
      <p:sp>
        <p:nvSpPr>
          <p:cNvPr id="47" name="TextBox 46">
            <a:extLst>
              <a:ext uri="{FF2B5EF4-FFF2-40B4-BE49-F238E27FC236}">
                <a16:creationId xmlns:a16="http://schemas.microsoft.com/office/drawing/2014/main" id="{02F3A802-B086-A0C6-18CA-3197A71E84BD}"/>
              </a:ext>
            </a:extLst>
          </p:cNvPr>
          <p:cNvSpPr txBox="1"/>
          <p:nvPr/>
        </p:nvSpPr>
        <p:spPr>
          <a:xfrm>
            <a:off x="10095346" y="5976522"/>
            <a:ext cx="3234832" cy="769441"/>
          </a:xfrm>
          <a:prstGeom prst="rect">
            <a:avLst/>
          </a:prstGeom>
          <a:noFill/>
        </p:spPr>
        <p:txBody>
          <a:bodyPr wrap="square" rtlCol="0">
            <a:spAutoFit/>
          </a:bodyPr>
          <a:lstStyle/>
          <a:p>
            <a:pPr eaLnBrk="0" fontAlgn="base" hangingPunct="0">
              <a:spcBef>
                <a:spcPct val="0"/>
              </a:spcBef>
              <a:spcAft>
                <a:spcPct val="0"/>
              </a:spcAft>
            </a:pPr>
            <a:r>
              <a:rPr lang="en-US" sz="4400" b="1" dirty="0">
                <a:solidFill>
                  <a:srgbClr val="000000"/>
                </a:solidFill>
                <a:latin typeface="Times New Roman"/>
                <a:cs typeface="Times New Roman"/>
              </a:rPr>
              <a:t>Mortality</a:t>
            </a:r>
          </a:p>
        </p:txBody>
      </p:sp>
      <p:sp>
        <p:nvSpPr>
          <p:cNvPr id="83" name="TextBox 82">
            <a:extLst>
              <a:ext uri="{FF2B5EF4-FFF2-40B4-BE49-F238E27FC236}">
                <a16:creationId xmlns:a16="http://schemas.microsoft.com/office/drawing/2014/main" id="{C72D717F-506F-5909-DC92-6D6C8D3DA7DF}"/>
              </a:ext>
            </a:extLst>
          </p:cNvPr>
          <p:cNvSpPr txBox="1"/>
          <p:nvPr/>
        </p:nvSpPr>
        <p:spPr>
          <a:xfrm>
            <a:off x="9958291" y="19810149"/>
            <a:ext cx="5568281" cy="769441"/>
          </a:xfrm>
          <a:prstGeom prst="rect">
            <a:avLst/>
          </a:prstGeom>
          <a:noFill/>
        </p:spPr>
        <p:txBody>
          <a:bodyPr wrap="square" rtlCol="0">
            <a:spAutoFit/>
          </a:bodyPr>
          <a:lstStyle/>
          <a:p>
            <a:pPr eaLnBrk="0" fontAlgn="base" hangingPunct="0">
              <a:spcBef>
                <a:spcPct val="0"/>
              </a:spcBef>
              <a:spcAft>
                <a:spcPct val="0"/>
              </a:spcAft>
            </a:pPr>
            <a:r>
              <a:rPr lang="en-US" sz="4400" b="1" dirty="0">
                <a:solidFill>
                  <a:srgbClr val="000000"/>
                </a:solidFill>
                <a:latin typeface="Times New Roman"/>
                <a:cs typeface="Times New Roman"/>
              </a:rPr>
              <a:t>Resource Availability</a:t>
            </a:r>
          </a:p>
        </p:txBody>
      </p:sp>
      <p:sp>
        <p:nvSpPr>
          <p:cNvPr id="88" name="TextBox 87">
            <a:extLst>
              <a:ext uri="{FF2B5EF4-FFF2-40B4-BE49-F238E27FC236}">
                <a16:creationId xmlns:a16="http://schemas.microsoft.com/office/drawing/2014/main" id="{CB2DF0F0-476B-F5B3-61FE-0226BBD139F4}"/>
              </a:ext>
            </a:extLst>
          </p:cNvPr>
          <p:cNvSpPr txBox="1"/>
          <p:nvPr/>
        </p:nvSpPr>
        <p:spPr>
          <a:xfrm>
            <a:off x="11571366" y="23186106"/>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11.38</a:t>
            </a:r>
          </a:p>
        </p:txBody>
      </p:sp>
      <p:sp>
        <p:nvSpPr>
          <p:cNvPr id="89" name="TextBox 88">
            <a:extLst>
              <a:ext uri="{FF2B5EF4-FFF2-40B4-BE49-F238E27FC236}">
                <a16:creationId xmlns:a16="http://schemas.microsoft.com/office/drawing/2014/main" id="{0422BD4E-F701-7768-9E85-A1B7A399F851}"/>
              </a:ext>
            </a:extLst>
          </p:cNvPr>
          <p:cNvSpPr txBox="1"/>
          <p:nvPr/>
        </p:nvSpPr>
        <p:spPr>
          <a:xfrm>
            <a:off x="10316828" y="27392948"/>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1.03</a:t>
            </a:r>
          </a:p>
        </p:txBody>
      </p:sp>
      <p:sp>
        <p:nvSpPr>
          <p:cNvPr id="90" name="TextBox 89">
            <a:extLst>
              <a:ext uri="{FF2B5EF4-FFF2-40B4-BE49-F238E27FC236}">
                <a16:creationId xmlns:a16="http://schemas.microsoft.com/office/drawing/2014/main" id="{B8ABCC18-75C0-9690-1140-6BABC62FFC7B}"/>
              </a:ext>
            </a:extLst>
          </p:cNvPr>
          <p:cNvSpPr txBox="1"/>
          <p:nvPr/>
        </p:nvSpPr>
        <p:spPr>
          <a:xfrm>
            <a:off x="13186343" y="27392948"/>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1.01</a:t>
            </a:r>
          </a:p>
        </p:txBody>
      </p:sp>
      <p:sp>
        <p:nvSpPr>
          <p:cNvPr id="91" name="TextBox 90">
            <a:extLst>
              <a:ext uri="{FF2B5EF4-FFF2-40B4-BE49-F238E27FC236}">
                <a16:creationId xmlns:a16="http://schemas.microsoft.com/office/drawing/2014/main" id="{51D21A10-52EC-BE28-6919-999648ECE19C}"/>
              </a:ext>
            </a:extLst>
          </p:cNvPr>
          <p:cNvSpPr txBox="1"/>
          <p:nvPr/>
        </p:nvSpPr>
        <p:spPr>
          <a:xfrm>
            <a:off x="14423870" y="23069470"/>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11.63</a:t>
            </a:r>
          </a:p>
        </p:txBody>
      </p:sp>
      <p:pic>
        <p:nvPicPr>
          <p:cNvPr id="95" name="Picture 94" descr="Bar chart&#10;&#10;Description automatically generated">
            <a:extLst>
              <a:ext uri="{FF2B5EF4-FFF2-40B4-BE49-F238E27FC236}">
                <a16:creationId xmlns:a16="http://schemas.microsoft.com/office/drawing/2014/main" id="{F5E8C56E-6C0D-4BB7-DD70-F7C9A4EF88F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113319" y="14130656"/>
            <a:ext cx="4648272" cy="5213789"/>
          </a:xfrm>
          <a:prstGeom prst="rect">
            <a:avLst/>
          </a:prstGeom>
        </p:spPr>
      </p:pic>
      <p:sp>
        <p:nvSpPr>
          <p:cNvPr id="96" name="TextBox 95">
            <a:extLst>
              <a:ext uri="{FF2B5EF4-FFF2-40B4-BE49-F238E27FC236}">
                <a16:creationId xmlns:a16="http://schemas.microsoft.com/office/drawing/2014/main" id="{6A98EEC9-1B05-F843-3137-0ADF4052CD46}"/>
              </a:ext>
            </a:extLst>
          </p:cNvPr>
          <p:cNvSpPr txBox="1"/>
          <p:nvPr/>
        </p:nvSpPr>
        <p:spPr>
          <a:xfrm>
            <a:off x="28366132" y="17204671"/>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2.58</a:t>
            </a:r>
          </a:p>
        </p:txBody>
      </p:sp>
      <p:sp>
        <p:nvSpPr>
          <p:cNvPr id="97" name="TextBox 96">
            <a:extLst>
              <a:ext uri="{FF2B5EF4-FFF2-40B4-BE49-F238E27FC236}">
                <a16:creationId xmlns:a16="http://schemas.microsoft.com/office/drawing/2014/main" id="{4E063DAC-1CE8-E39B-EE27-5ECC64E76B88}"/>
              </a:ext>
            </a:extLst>
          </p:cNvPr>
          <p:cNvSpPr txBox="1"/>
          <p:nvPr/>
        </p:nvSpPr>
        <p:spPr>
          <a:xfrm>
            <a:off x="31147855" y="17648669"/>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3.06</a:t>
            </a:r>
          </a:p>
        </p:txBody>
      </p:sp>
      <p:sp>
        <p:nvSpPr>
          <p:cNvPr id="98" name="TextBox 97">
            <a:extLst>
              <a:ext uri="{FF2B5EF4-FFF2-40B4-BE49-F238E27FC236}">
                <a16:creationId xmlns:a16="http://schemas.microsoft.com/office/drawing/2014/main" id="{E1B5BDDD-4899-E086-BECD-707DCD83B723}"/>
              </a:ext>
            </a:extLst>
          </p:cNvPr>
          <p:cNvSpPr txBox="1"/>
          <p:nvPr/>
        </p:nvSpPr>
        <p:spPr>
          <a:xfrm>
            <a:off x="29364864" y="15906477"/>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P=0.008</a:t>
            </a:r>
          </a:p>
        </p:txBody>
      </p:sp>
      <p:sp>
        <p:nvSpPr>
          <p:cNvPr id="99" name="Right Bracket 98">
            <a:extLst>
              <a:ext uri="{FF2B5EF4-FFF2-40B4-BE49-F238E27FC236}">
                <a16:creationId xmlns:a16="http://schemas.microsoft.com/office/drawing/2014/main" id="{A5B04702-9F15-065B-8570-AD2649B7E805}"/>
              </a:ext>
            </a:extLst>
          </p:cNvPr>
          <p:cNvSpPr/>
          <p:nvPr/>
        </p:nvSpPr>
        <p:spPr>
          <a:xfrm rot="16200000">
            <a:off x="30512263" y="15385412"/>
            <a:ext cx="134290" cy="2472364"/>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0" name="TextBox 99">
            <a:extLst>
              <a:ext uri="{FF2B5EF4-FFF2-40B4-BE49-F238E27FC236}">
                <a16:creationId xmlns:a16="http://schemas.microsoft.com/office/drawing/2014/main" id="{4F019F1A-13CE-57FF-B543-068EDFED6CDD}"/>
              </a:ext>
            </a:extLst>
          </p:cNvPr>
          <p:cNvSpPr txBox="1"/>
          <p:nvPr/>
        </p:nvSpPr>
        <p:spPr>
          <a:xfrm>
            <a:off x="27464098" y="11971955"/>
            <a:ext cx="1567906" cy="400682"/>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0.81</a:t>
            </a:r>
          </a:p>
        </p:txBody>
      </p:sp>
      <p:sp>
        <p:nvSpPr>
          <p:cNvPr id="101" name="TextBox 100">
            <a:extLst>
              <a:ext uri="{FF2B5EF4-FFF2-40B4-BE49-F238E27FC236}">
                <a16:creationId xmlns:a16="http://schemas.microsoft.com/office/drawing/2014/main" id="{DD006ECD-B4F5-025A-2D0D-076934475591}"/>
              </a:ext>
            </a:extLst>
          </p:cNvPr>
          <p:cNvSpPr txBox="1"/>
          <p:nvPr/>
        </p:nvSpPr>
        <p:spPr>
          <a:xfrm>
            <a:off x="28851762" y="11971955"/>
            <a:ext cx="1567906" cy="400682"/>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0.77</a:t>
            </a:r>
          </a:p>
        </p:txBody>
      </p:sp>
      <p:sp>
        <p:nvSpPr>
          <p:cNvPr id="102" name="TextBox 101">
            <a:extLst>
              <a:ext uri="{FF2B5EF4-FFF2-40B4-BE49-F238E27FC236}">
                <a16:creationId xmlns:a16="http://schemas.microsoft.com/office/drawing/2014/main" id="{22D90B75-9985-D672-1A44-928066DE6D0F}"/>
              </a:ext>
            </a:extLst>
          </p:cNvPr>
          <p:cNvSpPr txBox="1"/>
          <p:nvPr/>
        </p:nvSpPr>
        <p:spPr>
          <a:xfrm>
            <a:off x="30477412" y="10689148"/>
            <a:ext cx="1567906" cy="400682"/>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2.74</a:t>
            </a:r>
          </a:p>
        </p:txBody>
      </p:sp>
      <p:sp>
        <p:nvSpPr>
          <p:cNvPr id="103" name="TextBox 102">
            <a:extLst>
              <a:ext uri="{FF2B5EF4-FFF2-40B4-BE49-F238E27FC236}">
                <a16:creationId xmlns:a16="http://schemas.microsoft.com/office/drawing/2014/main" id="{732A290B-AEA4-72BD-7EE3-3469782E3E58}"/>
              </a:ext>
            </a:extLst>
          </p:cNvPr>
          <p:cNvSpPr txBox="1"/>
          <p:nvPr/>
        </p:nvSpPr>
        <p:spPr>
          <a:xfrm>
            <a:off x="31788279" y="10721821"/>
            <a:ext cx="1567906" cy="400682"/>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2.56</a:t>
            </a:r>
          </a:p>
        </p:txBody>
      </p:sp>
      <p:pic>
        <p:nvPicPr>
          <p:cNvPr id="105" name="Picture 104" descr="Chart, bar chart&#10;&#10;Description automatically generated">
            <a:extLst>
              <a:ext uri="{FF2B5EF4-FFF2-40B4-BE49-F238E27FC236}">
                <a16:creationId xmlns:a16="http://schemas.microsoft.com/office/drawing/2014/main" id="{36BA65F1-54D1-3436-3A93-798C6A2DDCB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113319" y="19649290"/>
            <a:ext cx="4648271" cy="5213788"/>
          </a:xfrm>
          <a:prstGeom prst="rect">
            <a:avLst/>
          </a:prstGeom>
        </p:spPr>
      </p:pic>
      <p:sp>
        <p:nvSpPr>
          <p:cNvPr id="106" name="TextBox 105">
            <a:extLst>
              <a:ext uri="{FF2B5EF4-FFF2-40B4-BE49-F238E27FC236}">
                <a16:creationId xmlns:a16="http://schemas.microsoft.com/office/drawing/2014/main" id="{BFB915D7-5C38-E936-5E97-7131CFD378E1}"/>
              </a:ext>
            </a:extLst>
          </p:cNvPr>
          <p:cNvSpPr txBox="1"/>
          <p:nvPr/>
        </p:nvSpPr>
        <p:spPr>
          <a:xfrm>
            <a:off x="29364863" y="20137873"/>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P=0.5971</a:t>
            </a:r>
          </a:p>
        </p:txBody>
      </p:sp>
      <p:sp>
        <p:nvSpPr>
          <p:cNvPr id="107" name="Right Bracket 106">
            <a:extLst>
              <a:ext uri="{FF2B5EF4-FFF2-40B4-BE49-F238E27FC236}">
                <a16:creationId xmlns:a16="http://schemas.microsoft.com/office/drawing/2014/main" id="{13CA7E63-8802-A63B-2412-EBFB05E4D92B}"/>
              </a:ext>
            </a:extLst>
          </p:cNvPr>
          <p:cNvSpPr/>
          <p:nvPr/>
        </p:nvSpPr>
        <p:spPr>
          <a:xfrm rot="16200000">
            <a:off x="30534675" y="19281817"/>
            <a:ext cx="85666" cy="2472363"/>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8" name="TextBox 107">
            <a:extLst>
              <a:ext uri="{FF2B5EF4-FFF2-40B4-BE49-F238E27FC236}">
                <a16:creationId xmlns:a16="http://schemas.microsoft.com/office/drawing/2014/main" id="{A124625A-272A-1E11-D09C-7119A66C100A}"/>
              </a:ext>
            </a:extLst>
          </p:cNvPr>
          <p:cNvSpPr txBox="1"/>
          <p:nvPr/>
        </p:nvSpPr>
        <p:spPr>
          <a:xfrm>
            <a:off x="28366132" y="20762391"/>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5.73</a:t>
            </a:r>
          </a:p>
        </p:txBody>
      </p:sp>
      <p:sp>
        <p:nvSpPr>
          <p:cNvPr id="109" name="TextBox 108">
            <a:extLst>
              <a:ext uri="{FF2B5EF4-FFF2-40B4-BE49-F238E27FC236}">
                <a16:creationId xmlns:a16="http://schemas.microsoft.com/office/drawing/2014/main" id="{5C09740C-8487-AF58-5BEE-4CE32F88BD2F}"/>
              </a:ext>
            </a:extLst>
          </p:cNvPr>
          <p:cNvSpPr txBox="1"/>
          <p:nvPr/>
        </p:nvSpPr>
        <p:spPr>
          <a:xfrm>
            <a:off x="31294983" y="22778028"/>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5.11</a:t>
            </a:r>
          </a:p>
        </p:txBody>
      </p:sp>
      <p:pic>
        <p:nvPicPr>
          <p:cNvPr id="111" name="Picture 110" descr="Bar chart&#10;&#10;Description automatically generated">
            <a:extLst>
              <a:ext uri="{FF2B5EF4-FFF2-40B4-BE49-F238E27FC236}">
                <a16:creationId xmlns:a16="http://schemas.microsoft.com/office/drawing/2014/main" id="{26EEF306-3F45-AF56-560C-A1631866281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162352" y="24831619"/>
            <a:ext cx="4648271" cy="5213788"/>
          </a:xfrm>
          <a:prstGeom prst="rect">
            <a:avLst/>
          </a:prstGeom>
        </p:spPr>
      </p:pic>
      <p:sp>
        <p:nvSpPr>
          <p:cNvPr id="112" name="TextBox 111">
            <a:extLst>
              <a:ext uri="{FF2B5EF4-FFF2-40B4-BE49-F238E27FC236}">
                <a16:creationId xmlns:a16="http://schemas.microsoft.com/office/drawing/2014/main" id="{D460A29B-7DDC-4118-3D7D-A1CA477573C2}"/>
              </a:ext>
            </a:extLst>
          </p:cNvPr>
          <p:cNvSpPr txBox="1"/>
          <p:nvPr/>
        </p:nvSpPr>
        <p:spPr>
          <a:xfrm>
            <a:off x="29546354" y="26313256"/>
            <a:ext cx="2472363" cy="400110"/>
          </a:xfrm>
          <a:prstGeom prst="rect">
            <a:avLst/>
          </a:prstGeom>
          <a:noFill/>
        </p:spPr>
        <p:txBody>
          <a:bodyPr wrap="square" rtlCol="0">
            <a:spAutoFit/>
          </a:bodyPr>
          <a:lstStyle/>
          <a:p>
            <a:pPr algn="ctr"/>
            <a:r>
              <a:rPr lang="en-US"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P=0.275</a:t>
            </a:r>
          </a:p>
        </p:txBody>
      </p:sp>
      <p:sp>
        <p:nvSpPr>
          <p:cNvPr id="113" name="Right Bracket 112">
            <a:extLst>
              <a:ext uri="{FF2B5EF4-FFF2-40B4-BE49-F238E27FC236}">
                <a16:creationId xmlns:a16="http://schemas.microsoft.com/office/drawing/2014/main" id="{AE4ECA14-E7C5-F1B2-775D-B40942913E34}"/>
              </a:ext>
            </a:extLst>
          </p:cNvPr>
          <p:cNvSpPr/>
          <p:nvPr/>
        </p:nvSpPr>
        <p:spPr>
          <a:xfrm rot="16200000">
            <a:off x="30762558" y="25654335"/>
            <a:ext cx="134290" cy="2472364"/>
          </a:xfrm>
          <a:prstGeom prst="rightBracket">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4" name="TextBox 113">
            <a:extLst>
              <a:ext uri="{FF2B5EF4-FFF2-40B4-BE49-F238E27FC236}">
                <a16:creationId xmlns:a16="http://schemas.microsoft.com/office/drawing/2014/main" id="{84C51745-9EB3-03C4-205E-A91607D76F5F}"/>
              </a:ext>
            </a:extLst>
          </p:cNvPr>
          <p:cNvSpPr txBox="1"/>
          <p:nvPr/>
        </p:nvSpPr>
        <p:spPr>
          <a:xfrm>
            <a:off x="28410044" y="27483615"/>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3.47</a:t>
            </a:r>
          </a:p>
        </p:txBody>
      </p:sp>
      <p:sp>
        <p:nvSpPr>
          <p:cNvPr id="115" name="TextBox 114">
            <a:extLst>
              <a:ext uri="{FF2B5EF4-FFF2-40B4-BE49-F238E27FC236}">
                <a16:creationId xmlns:a16="http://schemas.microsoft.com/office/drawing/2014/main" id="{29C8F2FA-0541-9200-553D-BBCFDCF8DB3D}"/>
              </a:ext>
            </a:extLst>
          </p:cNvPr>
          <p:cNvSpPr txBox="1"/>
          <p:nvPr/>
        </p:nvSpPr>
        <p:spPr>
          <a:xfrm>
            <a:off x="30269058" y="16907551"/>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3.06</a:t>
            </a:r>
          </a:p>
        </p:txBody>
      </p:sp>
      <p:sp>
        <p:nvSpPr>
          <p:cNvPr id="116" name="TextBox 115">
            <a:extLst>
              <a:ext uri="{FF2B5EF4-FFF2-40B4-BE49-F238E27FC236}">
                <a16:creationId xmlns:a16="http://schemas.microsoft.com/office/drawing/2014/main" id="{4ECDDB8C-921D-AA41-A25B-84CDB75D9BC7}"/>
              </a:ext>
            </a:extLst>
          </p:cNvPr>
          <p:cNvSpPr txBox="1"/>
          <p:nvPr/>
        </p:nvSpPr>
        <p:spPr>
          <a:xfrm>
            <a:off x="30386010" y="21354727"/>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5.11</a:t>
            </a:r>
          </a:p>
        </p:txBody>
      </p:sp>
      <p:sp>
        <p:nvSpPr>
          <p:cNvPr id="117" name="TextBox 116">
            <a:extLst>
              <a:ext uri="{FF2B5EF4-FFF2-40B4-BE49-F238E27FC236}">
                <a16:creationId xmlns:a16="http://schemas.microsoft.com/office/drawing/2014/main" id="{96532A91-8ABA-B342-42C2-42009E72A6CD}"/>
              </a:ext>
            </a:extLst>
          </p:cNvPr>
          <p:cNvSpPr txBox="1"/>
          <p:nvPr/>
        </p:nvSpPr>
        <p:spPr>
          <a:xfrm>
            <a:off x="30368220" y="27681053"/>
            <a:ext cx="2472363" cy="400110"/>
          </a:xfrm>
          <a:prstGeom prst="rect">
            <a:avLst/>
          </a:prstGeom>
          <a:noFill/>
        </p:spPr>
        <p:txBody>
          <a:bodyPr wrap="square" rtlCol="0">
            <a:spAutoFit/>
          </a:bodyPr>
          <a:lstStyle/>
          <a:p>
            <a:pPr algn="ctr"/>
            <a:r>
              <a:rPr lang="en-US" sz="2000" dirty="0">
                <a:solidFill>
                  <a:schemeClr val="bg1"/>
                </a:solidFill>
                <a:latin typeface="Arial" panose="020B0604020202020204" pitchFamily="34" charset="0"/>
                <a:cs typeface="Arial" panose="020B0604020202020204" pitchFamily="34" charset="0"/>
              </a:rPr>
              <a:t>3.16</a:t>
            </a:r>
          </a:p>
        </p:txBody>
      </p:sp>
      <p:pic>
        <p:nvPicPr>
          <p:cNvPr id="18" name="Audio 17">
            <a:hlinkClick r:id="" action="ppaction://media"/>
            <a:extLst>
              <a:ext uri="{FF2B5EF4-FFF2-40B4-BE49-F238E27FC236}">
                <a16:creationId xmlns:a16="http://schemas.microsoft.com/office/drawing/2014/main" id="{004E3DF3-49F4-2B0D-9213-D044A948E4A2}"/>
              </a:ext>
            </a:extLst>
          </p:cNvPr>
          <p:cNvPicPr>
            <a:picLocks noChangeAspect="1"/>
          </p:cNvPicPr>
          <p:nvPr>
            <a:audioFile r:link="rId2"/>
            <p:extLst>
              <p:ext uri="{DAA4B4D4-6D71-4841-9C94-3DE7FCFB9230}">
                <p14:media xmlns:p14="http://schemas.microsoft.com/office/powerpoint/2010/main" r:embed="rId1"/>
              </p:ext>
            </p:extLst>
          </p:nvPr>
        </p:nvPicPr>
        <p:blipFill>
          <a:blip r:embed="rId13"/>
          <a:srcRect l="-963161" t="-963161" r="-963161" b="-963161"/>
          <a:stretch>
            <a:fillRect/>
          </a:stretch>
        </p:blipFill>
        <p:spPr>
          <a:xfrm>
            <a:off x="33620659" y="22647859"/>
            <a:ext cx="9875520" cy="9875520"/>
          </a:xfrm>
          <a:prstGeom prst="ellipse">
            <a:avLst/>
          </a:prstGeom>
        </p:spPr>
      </p:pic>
    </p:spTree>
    <p:extLst>
      <p:ext uri="{BB962C8B-B14F-4D97-AF65-F5344CB8AC3E}">
        <p14:creationId xmlns:p14="http://schemas.microsoft.com/office/powerpoint/2010/main" val="1140892439"/>
      </p:ext>
    </p:extLst>
  </p:cSld>
  <p:clrMapOvr>
    <a:masterClrMapping/>
  </p:clrMapOvr>
  <mc:AlternateContent xmlns:mc="http://schemas.openxmlformats.org/markup-compatibility/2006">
    <mc:Choice xmlns:p14="http://schemas.microsoft.com/office/powerpoint/2010/main" Requires="p14">
      <p:transition spd="slow" p14:dur="2000" advTm="377323"/>
    </mc:Choice>
    <mc:Fallback>
      <p:transition spd="slow" advTm="377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7073</TotalTime>
  <Words>1797</Words>
  <Application>Microsoft Office PowerPoint</Application>
  <PresentationFormat>Custom</PresentationFormat>
  <Paragraphs>201</Paragraphs>
  <Slides>1</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University of Minnesota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Perlman</dc:creator>
  <cp:lastModifiedBy>Rachael Starcher</cp:lastModifiedBy>
  <cp:revision>4</cp:revision>
  <dcterms:created xsi:type="dcterms:W3CDTF">2017-04-26T19:24:38Z</dcterms:created>
  <dcterms:modified xsi:type="dcterms:W3CDTF">2023-05-04T16:09:00Z</dcterms:modified>
</cp:coreProperties>
</file>

<file path=docProps/thumbnail.jpeg>
</file>